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6" r:id="rId7"/>
    <p:sldId id="269" r:id="rId8"/>
    <p:sldId id="272" r:id="rId9"/>
    <p:sldId id="270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62"/>
  </p:normalViewPr>
  <p:slideViewPr>
    <p:cSldViewPr>
      <p:cViewPr varScale="1">
        <p:scale>
          <a:sx n="73" d="100"/>
          <a:sy n="73" d="100"/>
        </p:scale>
        <p:origin x="991" y="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Young" userId="0c5b197f-bbbf-4022-b0ee-07d6b10dfbf9" providerId="ADAL" clId="{FE1DD6D9-41E5-41BF-8076-7147D1DA0FA2}"/>
    <pc:docChg chg="modSld">
      <pc:chgData name="Wendy Young" userId="0c5b197f-bbbf-4022-b0ee-07d6b10dfbf9" providerId="ADAL" clId="{FE1DD6D9-41E5-41BF-8076-7147D1DA0FA2}" dt="2025-04-22T20:06:31.482" v="0" actId="1036"/>
      <pc:docMkLst>
        <pc:docMk/>
      </pc:docMkLst>
      <pc:sldChg chg="modSp mod">
        <pc:chgData name="Wendy Young" userId="0c5b197f-bbbf-4022-b0ee-07d6b10dfbf9" providerId="ADAL" clId="{FE1DD6D9-41E5-41BF-8076-7147D1DA0FA2}" dt="2025-04-22T20:06:31.482" v="0" actId="1036"/>
        <pc:sldMkLst>
          <pc:docMk/>
          <pc:sldMk cId="0" sldId="256"/>
        </pc:sldMkLst>
        <pc:spChg chg="mod">
          <ac:chgData name="Wendy Young" userId="0c5b197f-bbbf-4022-b0ee-07d6b10dfbf9" providerId="ADAL" clId="{FE1DD6D9-41E5-41BF-8076-7147D1DA0FA2}" dt="2025-04-22T20:06:31.482" v="0" actId="1036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4E2AD-1ED8-F54B-9C59-E9F5A88ED9DA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B7257-92EC-5045-8F41-A4E4DCB6FA56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Orient</a:t>
          </a:r>
        </a:p>
      </dgm:t>
    </dgm:pt>
    <dgm:pt modelId="{61087711-DA9B-2640-9CB4-AEC9EF86A506}" type="parTrans" cxnId="{978CF16A-F4B5-474D-A3A6-1F4DE8B05C3A}">
      <dgm:prSet/>
      <dgm:spPr/>
      <dgm:t>
        <a:bodyPr/>
        <a:lstStyle/>
        <a:p>
          <a:endParaRPr lang="en-US"/>
        </a:p>
      </dgm:t>
    </dgm:pt>
    <dgm:pt modelId="{9863F4B1-22A7-A14E-B5DD-AC9EEDFE4CF9}" type="sibTrans" cxnId="{978CF16A-F4B5-474D-A3A6-1F4DE8B05C3A}">
      <dgm:prSet/>
      <dgm:spPr/>
      <dgm:t>
        <a:bodyPr/>
        <a:lstStyle/>
        <a:p>
          <a:endParaRPr lang="en-US"/>
        </a:p>
      </dgm:t>
    </dgm:pt>
    <dgm:pt modelId="{6B3E64FB-5206-024A-B311-41BCA20BB9DD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Plan</a:t>
          </a:r>
        </a:p>
      </dgm:t>
    </dgm:pt>
    <dgm:pt modelId="{E336D01B-BD17-544A-AD64-C6AB707E23B8}" type="parTrans" cxnId="{CF639701-9F95-B444-AD9F-B4BCC6C536C8}">
      <dgm:prSet/>
      <dgm:spPr/>
      <dgm:t>
        <a:bodyPr/>
        <a:lstStyle/>
        <a:p>
          <a:endParaRPr lang="en-US"/>
        </a:p>
      </dgm:t>
    </dgm:pt>
    <dgm:pt modelId="{CF50D1BA-2514-3D41-ABD6-B3D69F0A8669}" type="sibTrans" cxnId="{CF639701-9F95-B444-AD9F-B4BCC6C536C8}">
      <dgm:prSet/>
      <dgm:spPr/>
      <dgm:t>
        <a:bodyPr/>
        <a:lstStyle/>
        <a:p>
          <a:endParaRPr lang="en-US"/>
        </a:p>
      </dgm:t>
    </dgm:pt>
    <dgm:pt modelId="{4F44FE31-1FBD-CA46-AF6B-9E7EBC6CA222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Input</a:t>
          </a:r>
        </a:p>
      </dgm:t>
    </dgm:pt>
    <dgm:pt modelId="{0647D395-C6E6-8640-ABB2-36A2E8919EE7}" type="parTrans" cxnId="{4E41419A-105C-8841-B832-1886D0665A61}">
      <dgm:prSet/>
      <dgm:spPr/>
      <dgm:t>
        <a:bodyPr/>
        <a:lstStyle/>
        <a:p>
          <a:endParaRPr lang="en-US"/>
        </a:p>
      </dgm:t>
    </dgm:pt>
    <dgm:pt modelId="{235C99DF-95A1-1443-88DD-BAE5F0BB1B62}" type="sibTrans" cxnId="{4E41419A-105C-8841-B832-1886D0665A61}">
      <dgm:prSet/>
      <dgm:spPr/>
      <dgm:t>
        <a:bodyPr/>
        <a:lstStyle/>
        <a:p>
          <a:endParaRPr lang="en-US"/>
        </a:p>
      </dgm:t>
    </dgm:pt>
    <dgm:pt modelId="{A024E10F-AC99-E748-9232-5322AFE745B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Execute</a:t>
          </a:r>
        </a:p>
      </dgm:t>
    </dgm:pt>
    <dgm:pt modelId="{1BFC79EF-A6A7-4745-9FF4-6B3B75B37F05}" type="parTrans" cxnId="{8D8BA972-8E7E-E24B-9C43-E696C6A345A5}">
      <dgm:prSet/>
      <dgm:spPr/>
      <dgm:t>
        <a:bodyPr/>
        <a:lstStyle/>
        <a:p>
          <a:endParaRPr lang="en-US"/>
        </a:p>
      </dgm:t>
    </dgm:pt>
    <dgm:pt modelId="{AD728CE4-AE82-E241-BF6D-F00F66D63D4E}" type="sibTrans" cxnId="{8D8BA972-8E7E-E24B-9C43-E696C6A345A5}">
      <dgm:prSet/>
      <dgm:spPr/>
      <dgm:t>
        <a:bodyPr/>
        <a:lstStyle/>
        <a:p>
          <a:endParaRPr lang="en-US"/>
        </a:p>
      </dgm:t>
    </dgm:pt>
    <dgm:pt modelId="{191D1A18-7829-6649-9A8F-63D213FAA4C6}" type="pres">
      <dgm:prSet presAssocID="{9A54E2AD-1ED8-F54B-9C59-E9F5A88ED9DA}" presName="cycle" presStyleCnt="0">
        <dgm:presLayoutVars>
          <dgm:dir/>
          <dgm:resizeHandles val="exact"/>
        </dgm:presLayoutVars>
      </dgm:prSet>
      <dgm:spPr/>
    </dgm:pt>
    <dgm:pt modelId="{33724833-4BA0-FD45-A0F7-C31327E9284A}" type="pres">
      <dgm:prSet presAssocID="{98BB7257-92EC-5045-8F41-A4E4DCB6FA56}" presName="dummy" presStyleCnt="0"/>
      <dgm:spPr/>
    </dgm:pt>
    <dgm:pt modelId="{896C9838-9635-9642-8CC0-6F05594328A6}" type="pres">
      <dgm:prSet presAssocID="{98BB7257-92EC-5045-8F41-A4E4DCB6FA56}" presName="node" presStyleLbl="revTx" presStyleIdx="0" presStyleCnt="4">
        <dgm:presLayoutVars>
          <dgm:bulletEnabled val="1"/>
        </dgm:presLayoutVars>
      </dgm:prSet>
      <dgm:spPr/>
    </dgm:pt>
    <dgm:pt modelId="{ABB3D54D-19CB-2742-A1A2-68C0294E04A3}" type="pres">
      <dgm:prSet presAssocID="{9863F4B1-22A7-A14E-B5DD-AC9EEDFE4CF9}" presName="sibTrans" presStyleLbl="node1" presStyleIdx="0" presStyleCnt="4"/>
      <dgm:spPr/>
    </dgm:pt>
    <dgm:pt modelId="{93BB0CAE-30C1-6D4C-9883-D5AFD06235FA}" type="pres">
      <dgm:prSet presAssocID="{6B3E64FB-5206-024A-B311-41BCA20BB9DD}" presName="dummy" presStyleCnt="0"/>
      <dgm:spPr/>
    </dgm:pt>
    <dgm:pt modelId="{D60BF8B1-2B0E-9241-9F36-0DAAE03B4A3F}" type="pres">
      <dgm:prSet presAssocID="{6B3E64FB-5206-024A-B311-41BCA20BB9DD}" presName="node" presStyleLbl="revTx" presStyleIdx="1" presStyleCnt="4">
        <dgm:presLayoutVars>
          <dgm:bulletEnabled val="1"/>
        </dgm:presLayoutVars>
      </dgm:prSet>
      <dgm:spPr/>
    </dgm:pt>
    <dgm:pt modelId="{655C5690-0895-E440-AB87-7B33C62B711B}" type="pres">
      <dgm:prSet presAssocID="{CF50D1BA-2514-3D41-ABD6-B3D69F0A8669}" presName="sibTrans" presStyleLbl="node1" presStyleIdx="1" presStyleCnt="4"/>
      <dgm:spPr/>
    </dgm:pt>
    <dgm:pt modelId="{057D64C9-4E6F-3447-A66A-53E220B51F9A}" type="pres">
      <dgm:prSet presAssocID="{4F44FE31-1FBD-CA46-AF6B-9E7EBC6CA222}" presName="dummy" presStyleCnt="0"/>
      <dgm:spPr/>
    </dgm:pt>
    <dgm:pt modelId="{AC413109-4606-2642-A45D-819FBECD343F}" type="pres">
      <dgm:prSet presAssocID="{4F44FE31-1FBD-CA46-AF6B-9E7EBC6CA222}" presName="node" presStyleLbl="revTx" presStyleIdx="2" presStyleCnt="4">
        <dgm:presLayoutVars>
          <dgm:bulletEnabled val="1"/>
        </dgm:presLayoutVars>
      </dgm:prSet>
      <dgm:spPr/>
    </dgm:pt>
    <dgm:pt modelId="{DE63CE23-055A-9D41-89C3-DD0A0D7977CD}" type="pres">
      <dgm:prSet presAssocID="{235C99DF-95A1-1443-88DD-BAE5F0BB1B62}" presName="sibTrans" presStyleLbl="node1" presStyleIdx="2" presStyleCnt="4"/>
      <dgm:spPr/>
    </dgm:pt>
    <dgm:pt modelId="{A0B4A924-B15B-7846-A2C3-296E95113280}" type="pres">
      <dgm:prSet presAssocID="{A024E10F-AC99-E748-9232-5322AFE745B5}" presName="dummy" presStyleCnt="0"/>
      <dgm:spPr/>
    </dgm:pt>
    <dgm:pt modelId="{F714149A-14E8-F240-83C7-AFABA53705F9}" type="pres">
      <dgm:prSet presAssocID="{A024E10F-AC99-E748-9232-5322AFE745B5}" presName="node" presStyleLbl="revTx" presStyleIdx="3" presStyleCnt="4">
        <dgm:presLayoutVars>
          <dgm:bulletEnabled val="1"/>
        </dgm:presLayoutVars>
      </dgm:prSet>
      <dgm:spPr/>
    </dgm:pt>
    <dgm:pt modelId="{411C9BED-FCE7-884C-A91F-9B7C9A484648}" type="pres">
      <dgm:prSet presAssocID="{AD728CE4-AE82-E241-BF6D-F00F66D63D4E}" presName="sibTrans" presStyleLbl="node1" presStyleIdx="3" presStyleCnt="4"/>
      <dgm:spPr/>
    </dgm:pt>
  </dgm:ptLst>
  <dgm:cxnLst>
    <dgm:cxn modelId="{CF639701-9F95-B444-AD9F-B4BCC6C536C8}" srcId="{9A54E2AD-1ED8-F54B-9C59-E9F5A88ED9DA}" destId="{6B3E64FB-5206-024A-B311-41BCA20BB9DD}" srcOrd="1" destOrd="0" parTransId="{E336D01B-BD17-544A-AD64-C6AB707E23B8}" sibTransId="{CF50D1BA-2514-3D41-ABD6-B3D69F0A8669}"/>
    <dgm:cxn modelId="{DDCCC712-940B-954C-A75C-C72E2363E6F7}" type="presOf" srcId="{98BB7257-92EC-5045-8F41-A4E4DCB6FA56}" destId="{896C9838-9635-9642-8CC0-6F05594328A6}" srcOrd="0" destOrd="0" presId="urn:microsoft.com/office/officeart/2005/8/layout/cycle1"/>
    <dgm:cxn modelId="{1CAC8E1A-08C0-644A-A321-E25642434058}" type="presOf" srcId="{9A54E2AD-1ED8-F54B-9C59-E9F5A88ED9DA}" destId="{191D1A18-7829-6649-9A8F-63D213FAA4C6}" srcOrd="0" destOrd="0" presId="urn:microsoft.com/office/officeart/2005/8/layout/cycle1"/>
    <dgm:cxn modelId="{7100FC35-6AF4-ED46-A032-7890732F8223}" type="presOf" srcId="{235C99DF-95A1-1443-88DD-BAE5F0BB1B62}" destId="{DE63CE23-055A-9D41-89C3-DD0A0D7977CD}" srcOrd="0" destOrd="0" presId="urn:microsoft.com/office/officeart/2005/8/layout/cycle1"/>
    <dgm:cxn modelId="{5C398745-8281-604C-AFAD-CDFD1E515612}" type="presOf" srcId="{4F44FE31-1FBD-CA46-AF6B-9E7EBC6CA222}" destId="{AC413109-4606-2642-A45D-819FBECD343F}" srcOrd="0" destOrd="0" presId="urn:microsoft.com/office/officeart/2005/8/layout/cycle1"/>
    <dgm:cxn modelId="{70576F69-9C25-8D44-9F27-810A7346E795}" type="presOf" srcId="{A024E10F-AC99-E748-9232-5322AFE745B5}" destId="{F714149A-14E8-F240-83C7-AFABA53705F9}" srcOrd="0" destOrd="0" presId="urn:microsoft.com/office/officeart/2005/8/layout/cycle1"/>
    <dgm:cxn modelId="{4D38346A-DD59-DD4F-99C1-EF57308C5627}" type="presOf" srcId="{9863F4B1-22A7-A14E-B5DD-AC9EEDFE4CF9}" destId="{ABB3D54D-19CB-2742-A1A2-68C0294E04A3}" srcOrd="0" destOrd="0" presId="urn:microsoft.com/office/officeart/2005/8/layout/cycle1"/>
    <dgm:cxn modelId="{978CF16A-F4B5-474D-A3A6-1F4DE8B05C3A}" srcId="{9A54E2AD-1ED8-F54B-9C59-E9F5A88ED9DA}" destId="{98BB7257-92EC-5045-8F41-A4E4DCB6FA56}" srcOrd="0" destOrd="0" parTransId="{61087711-DA9B-2640-9CB4-AEC9EF86A506}" sibTransId="{9863F4B1-22A7-A14E-B5DD-AC9EEDFE4CF9}"/>
    <dgm:cxn modelId="{8D8BA972-8E7E-E24B-9C43-E696C6A345A5}" srcId="{9A54E2AD-1ED8-F54B-9C59-E9F5A88ED9DA}" destId="{A024E10F-AC99-E748-9232-5322AFE745B5}" srcOrd="3" destOrd="0" parTransId="{1BFC79EF-A6A7-4745-9FF4-6B3B75B37F05}" sibTransId="{AD728CE4-AE82-E241-BF6D-F00F66D63D4E}"/>
    <dgm:cxn modelId="{08104F75-4A75-9D4F-826F-35C7E08A5FA9}" type="presOf" srcId="{AD728CE4-AE82-E241-BF6D-F00F66D63D4E}" destId="{411C9BED-FCE7-884C-A91F-9B7C9A484648}" srcOrd="0" destOrd="0" presId="urn:microsoft.com/office/officeart/2005/8/layout/cycle1"/>
    <dgm:cxn modelId="{6E4C887A-CB9B-764C-956A-6C62EEA3B035}" type="presOf" srcId="{CF50D1BA-2514-3D41-ABD6-B3D69F0A8669}" destId="{655C5690-0895-E440-AB87-7B33C62B711B}" srcOrd="0" destOrd="0" presId="urn:microsoft.com/office/officeart/2005/8/layout/cycle1"/>
    <dgm:cxn modelId="{4E41419A-105C-8841-B832-1886D0665A61}" srcId="{9A54E2AD-1ED8-F54B-9C59-E9F5A88ED9DA}" destId="{4F44FE31-1FBD-CA46-AF6B-9E7EBC6CA222}" srcOrd="2" destOrd="0" parTransId="{0647D395-C6E6-8640-ABB2-36A2E8919EE7}" sibTransId="{235C99DF-95A1-1443-88DD-BAE5F0BB1B62}"/>
    <dgm:cxn modelId="{343F8AAD-BC77-A34D-8CBB-1C3543A7BAEB}" type="presOf" srcId="{6B3E64FB-5206-024A-B311-41BCA20BB9DD}" destId="{D60BF8B1-2B0E-9241-9F36-0DAAE03B4A3F}" srcOrd="0" destOrd="0" presId="urn:microsoft.com/office/officeart/2005/8/layout/cycle1"/>
    <dgm:cxn modelId="{42BEF921-B89C-7E47-B852-250073F1636F}" type="presParOf" srcId="{191D1A18-7829-6649-9A8F-63D213FAA4C6}" destId="{33724833-4BA0-FD45-A0F7-C31327E9284A}" srcOrd="0" destOrd="0" presId="urn:microsoft.com/office/officeart/2005/8/layout/cycle1"/>
    <dgm:cxn modelId="{9372BA8D-025D-BB42-9B0E-F92D3275491F}" type="presParOf" srcId="{191D1A18-7829-6649-9A8F-63D213FAA4C6}" destId="{896C9838-9635-9642-8CC0-6F05594328A6}" srcOrd="1" destOrd="0" presId="urn:microsoft.com/office/officeart/2005/8/layout/cycle1"/>
    <dgm:cxn modelId="{EFC08D48-17C3-8646-A6C8-DBDFD602787F}" type="presParOf" srcId="{191D1A18-7829-6649-9A8F-63D213FAA4C6}" destId="{ABB3D54D-19CB-2742-A1A2-68C0294E04A3}" srcOrd="2" destOrd="0" presId="urn:microsoft.com/office/officeart/2005/8/layout/cycle1"/>
    <dgm:cxn modelId="{FCB0870C-E046-D441-9878-000F1B6318AB}" type="presParOf" srcId="{191D1A18-7829-6649-9A8F-63D213FAA4C6}" destId="{93BB0CAE-30C1-6D4C-9883-D5AFD06235FA}" srcOrd="3" destOrd="0" presId="urn:microsoft.com/office/officeart/2005/8/layout/cycle1"/>
    <dgm:cxn modelId="{90E1A9C1-819E-BA45-A71F-6F644E9C4BAA}" type="presParOf" srcId="{191D1A18-7829-6649-9A8F-63D213FAA4C6}" destId="{D60BF8B1-2B0E-9241-9F36-0DAAE03B4A3F}" srcOrd="4" destOrd="0" presId="urn:microsoft.com/office/officeart/2005/8/layout/cycle1"/>
    <dgm:cxn modelId="{F13074CE-97C5-9741-9789-6E9FE55243EF}" type="presParOf" srcId="{191D1A18-7829-6649-9A8F-63D213FAA4C6}" destId="{655C5690-0895-E440-AB87-7B33C62B711B}" srcOrd="5" destOrd="0" presId="urn:microsoft.com/office/officeart/2005/8/layout/cycle1"/>
    <dgm:cxn modelId="{D6C54EE3-515A-904C-8598-CE2FC914F95E}" type="presParOf" srcId="{191D1A18-7829-6649-9A8F-63D213FAA4C6}" destId="{057D64C9-4E6F-3447-A66A-53E220B51F9A}" srcOrd="6" destOrd="0" presId="urn:microsoft.com/office/officeart/2005/8/layout/cycle1"/>
    <dgm:cxn modelId="{FFDD747D-4417-AC4C-BD10-2035B5FD2F07}" type="presParOf" srcId="{191D1A18-7829-6649-9A8F-63D213FAA4C6}" destId="{AC413109-4606-2642-A45D-819FBECD343F}" srcOrd="7" destOrd="0" presId="urn:microsoft.com/office/officeart/2005/8/layout/cycle1"/>
    <dgm:cxn modelId="{A3B9B32D-E860-7C4F-A06E-968F1C267919}" type="presParOf" srcId="{191D1A18-7829-6649-9A8F-63D213FAA4C6}" destId="{DE63CE23-055A-9D41-89C3-DD0A0D7977CD}" srcOrd="8" destOrd="0" presId="urn:microsoft.com/office/officeart/2005/8/layout/cycle1"/>
    <dgm:cxn modelId="{11C6DD31-52C5-844F-AFAD-0D19800580AF}" type="presParOf" srcId="{191D1A18-7829-6649-9A8F-63D213FAA4C6}" destId="{A0B4A924-B15B-7846-A2C3-296E95113280}" srcOrd="9" destOrd="0" presId="urn:microsoft.com/office/officeart/2005/8/layout/cycle1"/>
    <dgm:cxn modelId="{F0AB3028-6CC9-C04C-83AE-91A6A9B26AC3}" type="presParOf" srcId="{191D1A18-7829-6649-9A8F-63D213FAA4C6}" destId="{F714149A-14E8-F240-83C7-AFABA53705F9}" srcOrd="10" destOrd="0" presId="urn:microsoft.com/office/officeart/2005/8/layout/cycle1"/>
    <dgm:cxn modelId="{4270AD5D-99D0-2A41-99DE-D9C378B182CF}" type="presParOf" srcId="{191D1A18-7829-6649-9A8F-63D213FAA4C6}" destId="{411C9BED-FCE7-884C-A91F-9B7C9A48464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4E2AD-1ED8-F54B-9C59-E9F5A88ED9DA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B7257-92EC-5045-8F41-A4E4DCB6FA56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Receive</a:t>
          </a:r>
        </a:p>
      </dgm:t>
    </dgm:pt>
    <dgm:pt modelId="{61087711-DA9B-2640-9CB4-AEC9EF86A506}" type="parTrans" cxnId="{978CF16A-F4B5-474D-A3A6-1F4DE8B05C3A}">
      <dgm:prSet/>
      <dgm:spPr/>
      <dgm:t>
        <a:bodyPr/>
        <a:lstStyle/>
        <a:p>
          <a:endParaRPr lang="en-US"/>
        </a:p>
      </dgm:t>
    </dgm:pt>
    <dgm:pt modelId="{9863F4B1-22A7-A14E-B5DD-AC9EEDFE4CF9}" type="sibTrans" cxnId="{978CF16A-F4B5-474D-A3A6-1F4DE8B05C3A}">
      <dgm:prSet/>
      <dgm:spPr/>
      <dgm:t>
        <a:bodyPr/>
        <a:lstStyle/>
        <a:p>
          <a:endParaRPr lang="en-US"/>
        </a:p>
      </dgm:t>
    </dgm:pt>
    <dgm:pt modelId="{6B3E64FB-5206-024A-B311-41BCA20BB9DD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Process</a:t>
          </a:r>
        </a:p>
      </dgm:t>
    </dgm:pt>
    <dgm:pt modelId="{E336D01B-BD17-544A-AD64-C6AB707E23B8}" type="parTrans" cxnId="{CF639701-9F95-B444-AD9F-B4BCC6C536C8}">
      <dgm:prSet/>
      <dgm:spPr/>
      <dgm:t>
        <a:bodyPr/>
        <a:lstStyle/>
        <a:p>
          <a:endParaRPr lang="en-US"/>
        </a:p>
      </dgm:t>
    </dgm:pt>
    <dgm:pt modelId="{CF50D1BA-2514-3D41-ABD6-B3D69F0A8669}" type="sibTrans" cxnId="{CF639701-9F95-B444-AD9F-B4BCC6C536C8}">
      <dgm:prSet/>
      <dgm:spPr/>
      <dgm:t>
        <a:bodyPr/>
        <a:lstStyle/>
        <a:p>
          <a:endParaRPr lang="en-US"/>
        </a:p>
      </dgm:t>
    </dgm:pt>
    <dgm:pt modelId="{4F44FE31-1FBD-CA46-AF6B-9E7EBC6CA222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Analyze</a:t>
          </a:r>
        </a:p>
      </dgm:t>
    </dgm:pt>
    <dgm:pt modelId="{0647D395-C6E6-8640-ABB2-36A2E8919EE7}" type="parTrans" cxnId="{4E41419A-105C-8841-B832-1886D0665A61}">
      <dgm:prSet/>
      <dgm:spPr/>
      <dgm:t>
        <a:bodyPr/>
        <a:lstStyle/>
        <a:p>
          <a:endParaRPr lang="en-US"/>
        </a:p>
      </dgm:t>
    </dgm:pt>
    <dgm:pt modelId="{235C99DF-95A1-1443-88DD-BAE5F0BB1B62}" type="sibTrans" cxnId="{4E41419A-105C-8841-B832-1886D0665A61}">
      <dgm:prSet/>
      <dgm:spPr/>
      <dgm:t>
        <a:bodyPr/>
        <a:lstStyle/>
        <a:p>
          <a:endParaRPr lang="en-US"/>
        </a:p>
      </dgm:t>
    </dgm:pt>
    <dgm:pt modelId="{A024E10F-AC99-E748-9232-5322AFE745B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Decide</a:t>
          </a:r>
        </a:p>
      </dgm:t>
    </dgm:pt>
    <dgm:pt modelId="{1BFC79EF-A6A7-4745-9FF4-6B3B75B37F05}" type="parTrans" cxnId="{8D8BA972-8E7E-E24B-9C43-E696C6A345A5}">
      <dgm:prSet/>
      <dgm:spPr/>
      <dgm:t>
        <a:bodyPr/>
        <a:lstStyle/>
        <a:p>
          <a:endParaRPr lang="en-US"/>
        </a:p>
      </dgm:t>
    </dgm:pt>
    <dgm:pt modelId="{AD728CE4-AE82-E241-BF6D-F00F66D63D4E}" type="sibTrans" cxnId="{8D8BA972-8E7E-E24B-9C43-E696C6A345A5}">
      <dgm:prSet/>
      <dgm:spPr/>
      <dgm:t>
        <a:bodyPr/>
        <a:lstStyle/>
        <a:p>
          <a:endParaRPr lang="en-US"/>
        </a:p>
      </dgm:t>
    </dgm:pt>
    <dgm:pt modelId="{38001C65-5821-944A-B74D-741D8A0008A7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</a:rPr>
            <a:t>Update</a:t>
          </a:r>
        </a:p>
      </dgm:t>
    </dgm:pt>
    <dgm:pt modelId="{D45881B0-13FA-3E45-89EC-3EC59ECA3003}" type="parTrans" cxnId="{F7538C5C-ED87-684A-A8AC-2CF3F4D2ADC9}">
      <dgm:prSet/>
      <dgm:spPr/>
      <dgm:t>
        <a:bodyPr/>
        <a:lstStyle/>
        <a:p>
          <a:endParaRPr lang="en-US"/>
        </a:p>
      </dgm:t>
    </dgm:pt>
    <dgm:pt modelId="{73E6A208-5AFD-7745-849C-286A48E902A6}" type="sibTrans" cxnId="{F7538C5C-ED87-684A-A8AC-2CF3F4D2ADC9}">
      <dgm:prSet/>
      <dgm:spPr/>
      <dgm:t>
        <a:bodyPr/>
        <a:lstStyle/>
        <a:p>
          <a:endParaRPr lang="en-US"/>
        </a:p>
      </dgm:t>
    </dgm:pt>
    <dgm:pt modelId="{191D1A18-7829-6649-9A8F-63D213FAA4C6}" type="pres">
      <dgm:prSet presAssocID="{9A54E2AD-1ED8-F54B-9C59-E9F5A88ED9DA}" presName="cycle" presStyleCnt="0">
        <dgm:presLayoutVars>
          <dgm:dir/>
          <dgm:resizeHandles val="exact"/>
        </dgm:presLayoutVars>
      </dgm:prSet>
      <dgm:spPr/>
    </dgm:pt>
    <dgm:pt modelId="{33724833-4BA0-FD45-A0F7-C31327E9284A}" type="pres">
      <dgm:prSet presAssocID="{98BB7257-92EC-5045-8F41-A4E4DCB6FA56}" presName="dummy" presStyleCnt="0"/>
      <dgm:spPr/>
    </dgm:pt>
    <dgm:pt modelId="{896C9838-9635-9642-8CC0-6F05594328A6}" type="pres">
      <dgm:prSet presAssocID="{98BB7257-92EC-5045-8F41-A4E4DCB6FA56}" presName="node" presStyleLbl="revTx" presStyleIdx="0" presStyleCnt="5">
        <dgm:presLayoutVars>
          <dgm:bulletEnabled val="1"/>
        </dgm:presLayoutVars>
      </dgm:prSet>
      <dgm:spPr/>
    </dgm:pt>
    <dgm:pt modelId="{ABB3D54D-19CB-2742-A1A2-68C0294E04A3}" type="pres">
      <dgm:prSet presAssocID="{9863F4B1-22A7-A14E-B5DD-AC9EEDFE4CF9}" presName="sibTrans" presStyleLbl="node1" presStyleIdx="0" presStyleCnt="5"/>
      <dgm:spPr/>
    </dgm:pt>
    <dgm:pt modelId="{93BB0CAE-30C1-6D4C-9883-D5AFD06235FA}" type="pres">
      <dgm:prSet presAssocID="{6B3E64FB-5206-024A-B311-41BCA20BB9DD}" presName="dummy" presStyleCnt="0"/>
      <dgm:spPr/>
    </dgm:pt>
    <dgm:pt modelId="{D60BF8B1-2B0E-9241-9F36-0DAAE03B4A3F}" type="pres">
      <dgm:prSet presAssocID="{6B3E64FB-5206-024A-B311-41BCA20BB9DD}" presName="node" presStyleLbl="revTx" presStyleIdx="1" presStyleCnt="5">
        <dgm:presLayoutVars>
          <dgm:bulletEnabled val="1"/>
        </dgm:presLayoutVars>
      </dgm:prSet>
      <dgm:spPr/>
    </dgm:pt>
    <dgm:pt modelId="{655C5690-0895-E440-AB87-7B33C62B711B}" type="pres">
      <dgm:prSet presAssocID="{CF50D1BA-2514-3D41-ABD6-B3D69F0A8669}" presName="sibTrans" presStyleLbl="node1" presStyleIdx="1" presStyleCnt="5"/>
      <dgm:spPr/>
    </dgm:pt>
    <dgm:pt modelId="{057D64C9-4E6F-3447-A66A-53E220B51F9A}" type="pres">
      <dgm:prSet presAssocID="{4F44FE31-1FBD-CA46-AF6B-9E7EBC6CA222}" presName="dummy" presStyleCnt="0"/>
      <dgm:spPr/>
    </dgm:pt>
    <dgm:pt modelId="{AC413109-4606-2642-A45D-819FBECD343F}" type="pres">
      <dgm:prSet presAssocID="{4F44FE31-1FBD-CA46-AF6B-9E7EBC6CA222}" presName="node" presStyleLbl="revTx" presStyleIdx="2" presStyleCnt="5">
        <dgm:presLayoutVars>
          <dgm:bulletEnabled val="1"/>
        </dgm:presLayoutVars>
      </dgm:prSet>
      <dgm:spPr/>
    </dgm:pt>
    <dgm:pt modelId="{DE63CE23-055A-9D41-89C3-DD0A0D7977CD}" type="pres">
      <dgm:prSet presAssocID="{235C99DF-95A1-1443-88DD-BAE5F0BB1B62}" presName="sibTrans" presStyleLbl="node1" presStyleIdx="2" presStyleCnt="5"/>
      <dgm:spPr/>
    </dgm:pt>
    <dgm:pt modelId="{A0B4A924-B15B-7846-A2C3-296E95113280}" type="pres">
      <dgm:prSet presAssocID="{A024E10F-AC99-E748-9232-5322AFE745B5}" presName="dummy" presStyleCnt="0"/>
      <dgm:spPr/>
    </dgm:pt>
    <dgm:pt modelId="{F714149A-14E8-F240-83C7-AFABA53705F9}" type="pres">
      <dgm:prSet presAssocID="{A024E10F-AC99-E748-9232-5322AFE745B5}" presName="node" presStyleLbl="revTx" presStyleIdx="3" presStyleCnt="5">
        <dgm:presLayoutVars>
          <dgm:bulletEnabled val="1"/>
        </dgm:presLayoutVars>
      </dgm:prSet>
      <dgm:spPr/>
    </dgm:pt>
    <dgm:pt modelId="{411C9BED-FCE7-884C-A91F-9B7C9A484648}" type="pres">
      <dgm:prSet presAssocID="{AD728CE4-AE82-E241-BF6D-F00F66D63D4E}" presName="sibTrans" presStyleLbl="node1" presStyleIdx="3" presStyleCnt="5"/>
      <dgm:spPr/>
    </dgm:pt>
    <dgm:pt modelId="{849D52D6-7F94-F24E-97BE-4E05B7351BAF}" type="pres">
      <dgm:prSet presAssocID="{38001C65-5821-944A-B74D-741D8A0008A7}" presName="dummy" presStyleCnt="0"/>
      <dgm:spPr/>
    </dgm:pt>
    <dgm:pt modelId="{365C46DD-F34E-E045-96A5-E8067DA639E7}" type="pres">
      <dgm:prSet presAssocID="{38001C65-5821-944A-B74D-741D8A0008A7}" presName="node" presStyleLbl="revTx" presStyleIdx="4" presStyleCnt="5">
        <dgm:presLayoutVars>
          <dgm:bulletEnabled val="1"/>
        </dgm:presLayoutVars>
      </dgm:prSet>
      <dgm:spPr/>
    </dgm:pt>
    <dgm:pt modelId="{840814CE-CD77-C04D-BAE2-940C8EFBF0FC}" type="pres">
      <dgm:prSet presAssocID="{73E6A208-5AFD-7745-849C-286A48E902A6}" presName="sibTrans" presStyleLbl="node1" presStyleIdx="4" presStyleCnt="5"/>
      <dgm:spPr/>
    </dgm:pt>
  </dgm:ptLst>
  <dgm:cxnLst>
    <dgm:cxn modelId="{CF639701-9F95-B444-AD9F-B4BCC6C536C8}" srcId="{9A54E2AD-1ED8-F54B-9C59-E9F5A88ED9DA}" destId="{6B3E64FB-5206-024A-B311-41BCA20BB9DD}" srcOrd="1" destOrd="0" parTransId="{E336D01B-BD17-544A-AD64-C6AB707E23B8}" sibTransId="{CF50D1BA-2514-3D41-ABD6-B3D69F0A8669}"/>
    <dgm:cxn modelId="{B51CF201-745F-3149-ACF1-40D59679861B}" type="presOf" srcId="{73E6A208-5AFD-7745-849C-286A48E902A6}" destId="{840814CE-CD77-C04D-BAE2-940C8EFBF0FC}" srcOrd="0" destOrd="0" presId="urn:microsoft.com/office/officeart/2005/8/layout/cycle1"/>
    <dgm:cxn modelId="{DDCCC712-940B-954C-A75C-C72E2363E6F7}" type="presOf" srcId="{98BB7257-92EC-5045-8F41-A4E4DCB6FA56}" destId="{896C9838-9635-9642-8CC0-6F05594328A6}" srcOrd="0" destOrd="0" presId="urn:microsoft.com/office/officeart/2005/8/layout/cycle1"/>
    <dgm:cxn modelId="{1CAC8E1A-08C0-644A-A321-E25642434058}" type="presOf" srcId="{9A54E2AD-1ED8-F54B-9C59-E9F5A88ED9DA}" destId="{191D1A18-7829-6649-9A8F-63D213FAA4C6}" srcOrd="0" destOrd="0" presId="urn:microsoft.com/office/officeart/2005/8/layout/cycle1"/>
    <dgm:cxn modelId="{7100FC35-6AF4-ED46-A032-7890732F8223}" type="presOf" srcId="{235C99DF-95A1-1443-88DD-BAE5F0BB1B62}" destId="{DE63CE23-055A-9D41-89C3-DD0A0D7977CD}" srcOrd="0" destOrd="0" presId="urn:microsoft.com/office/officeart/2005/8/layout/cycle1"/>
    <dgm:cxn modelId="{F7538C5C-ED87-684A-A8AC-2CF3F4D2ADC9}" srcId="{9A54E2AD-1ED8-F54B-9C59-E9F5A88ED9DA}" destId="{38001C65-5821-944A-B74D-741D8A0008A7}" srcOrd="4" destOrd="0" parTransId="{D45881B0-13FA-3E45-89EC-3EC59ECA3003}" sibTransId="{73E6A208-5AFD-7745-849C-286A48E902A6}"/>
    <dgm:cxn modelId="{5C398745-8281-604C-AFAD-CDFD1E515612}" type="presOf" srcId="{4F44FE31-1FBD-CA46-AF6B-9E7EBC6CA222}" destId="{AC413109-4606-2642-A45D-819FBECD343F}" srcOrd="0" destOrd="0" presId="urn:microsoft.com/office/officeart/2005/8/layout/cycle1"/>
    <dgm:cxn modelId="{70576F69-9C25-8D44-9F27-810A7346E795}" type="presOf" srcId="{A024E10F-AC99-E748-9232-5322AFE745B5}" destId="{F714149A-14E8-F240-83C7-AFABA53705F9}" srcOrd="0" destOrd="0" presId="urn:microsoft.com/office/officeart/2005/8/layout/cycle1"/>
    <dgm:cxn modelId="{4D38346A-DD59-DD4F-99C1-EF57308C5627}" type="presOf" srcId="{9863F4B1-22A7-A14E-B5DD-AC9EEDFE4CF9}" destId="{ABB3D54D-19CB-2742-A1A2-68C0294E04A3}" srcOrd="0" destOrd="0" presId="urn:microsoft.com/office/officeart/2005/8/layout/cycle1"/>
    <dgm:cxn modelId="{978CF16A-F4B5-474D-A3A6-1F4DE8B05C3A}" srcId="{9A54E2AD-1ED8-F54B-9C59-E9F5A88ED9DA}" destId="{98BB7257-92EC-5045-8F41-A4E4DCB6FA56}" srcOrd="0" destOrd="0" parTransId="{61087711-DA9B-2640-9CB4-AEC9EF86A506}" sibTransId="{9863F4B1-22A7-A14E-B5DD-AC9EEDFE4CF9}"/>
    <dgm:cxn modelId="{8D8BA972-8E7E-E24B-9C43-E696C6A345A5}" srcId="{9A54E2AD-1ED8-F54B-9C59-E9F5A88ED9DA}" destId="{A024E10F-AC99-E748-9232-5322AFE745B5}" srcOrd="3" destOrd="0" parTransId="{1BFC79EF-A6A7-4745-9FF4-6B3B75B37F05}" sibTransId="{AD728CE4-AE82-E241-BF6D-F00F66D63D4E}"/>
    <dgm:cxn modelId="{08104F75-4A75-9D4F-826F-35C7E08A5FA9}" type="presOf" srcId="{AD728CE4-AE82-E241-BF6D-F00F66D63D4E}" destId="{411C9BED-FCE7-884C-A91F-9B7C9A484648}" srcOrd="0" destOrd="0" presId="urn:microsoft.com/office/officeart/2005/8/layout/cycle1"/>
    <dgm:cxn modelId="{6E4C887A-CB9B-764C-956A-6C62EEA3B035}" type="presOf" srcId="{CF50D1BA-2514-3D41-ABD6-B3D69F0A8669}" destId="{655C5690-0895-E440-AB87-7B33C62B711B}" srcOrd="0" destOrd="0" presId="urn:microsoft.com/office/officeart/2005/8/layout/cycle1"/>
    <dgm:cxn modelId="{4E41419A-105C-8841-B832-1886D0665A61}" srcId="{9A54E2AD-1ED8-F54B-9C59-E9F5A88ED9DA}" destId="{4F44FE31-1FBD-CA46-AF6B-9E7EBC6CA222}" srcOrd="2" destOrd="0" parTransId="{0647D395-C6E6-8640-ABB2-36A2E8919EE7}" sibTransId="{235C99DF-95A1-1443-88DD-BAE5F0BB1B62}"/>
    <dgm:cxn modelId="{343F8AAD-BC77-A34D-8CBB-1C3543A7BAEB}" type="presOf" srcId="{6B3E64FB-5206-024A-B311-41BCA20BB9DD}" destId="{D60BF8B1-2B0E-9241-9F36-0DAAE03B4A3F}" srcOrd="0" destOrd="0" presId="urn:microsoft.com/office/officeart/2005/8/layout/cycle1"/>
    <dgm:cxn modelId="{B728B2B6-290B-1F45-A0ED-E6C7422372EA}" type="presOf" srcId="{38001C65-5821-944A-B74D-741D8A0008A7}" destId="{365C46DD-F34E-E045-96A5-E8067DA639E7}" srcOrd="0" destOrd="0" presId="urn:microsoft.com/office/officeart/2005/8/layout/cycle1"/>
    <dgm:cxn modelId="{42BEF921-B89C-7E47-B852-250073F1636F}" type="presParOf" srcId="{191D1A18-7829-6649-9A8F-63D213FAA4C6}" destId="{33724833-4BA0-FD45-A0F7-C31327E9284A}" srcOrd="0" destOrd="0" presId="urn:microsoft.com/office/officeart/2005/8/layout/cycle1"/>
    <dgm:cxn modelId="{9372BA8D-025D-BB42-9B0E-F92D3275491F}" type="presParOf" srcId="{191D1A18-7829-6649-9A8F-63D213FAA4C6}" destId="{896C9838-9635-9642-8CC0-6F05594328A6}" srcOrd="1" destOrd="0" presId="urn:microsoft.com/office/officeart/2005/8/layout/cycle1"/>
    <dgm:cxn modelId="{EFC08D48-17C3-8646-A6C8-DBDFD602787F}" type="presParOf" srcId="{191D1A18-7829-6649-9A8F-63D213FAA4C6}" destId="{ABB3D54D-19CB-2742-A1A2-68C0294E04A3}" srcOrd="2" destOrd="0" presId="urn:microsoft.com/office/officeart/2005/8/layout/cycle1"/>
    <dgm:cxn modelId="{FCB0870C-E046-D441-9878-000F1B6318AB}" type="presParOf" srcId="{191D1A18-7829-6649-9A8F-63D213FAA4C6}" destId="{93BB0CAE-30C1-6D4C-9883-D5AFD06235FA}" srcOrd="3" destOrd="0" presId="urn:microsoft.com/office/officeart/2005/8/layout/cycle1"/>
    <dgm:cxn modelId="{90E1A9C1-819E-BA45-A71F-6F644E9C4BAA}" type="presParOf" srcId="{191D1A18-7829-6649-9A8F-63D213FAA4C6}" destId="{D60BF8B1-2B0E-9241-9F36-0DAAE03B4A3F}" srcOrd="4" destOrd="0" presId="urn:microsoft.com/office/officeart/2005/8/layout/cycle1"/>
    <dgm:cxn modelId="{F13074CE-97C5-9741-9789-6E9FE55243EF}" type="presParOf" srcId="{191D1A18-7829-6649-9A8F-63D213FAA4C6}" destId="{655C5690-0895-E440-AB87-7B33C62B711B}" srcOrd="5" destOrd="0" presId="urn:microsoft.com/office/officeart/2005/8/layout/cycle1"/>
    <dgm:cxn modelId="{D6C54EE3-515A-904C-8598-CE2FC914F95E}" type="presParOf" srcId="{191D1A18-7829-6649-9A8F-63D213FAA4C6}" destId="{057D64C9-4E6F-3447-A66A-53E220B51F9A}" srcOrd="6" destOrd="0" presId="urn:microsoft.com/office/officeart/2005/8/layout/cycle1"/>
    <dgm:cxn modelId="{FFDD747D-4417-AC4C-BD10-2035B5FD2F07}" type="presParOf" srcId="{191D1A18-7829-6649-9A8F-63D213FAA4C6}" destId="{AC413109-4606-2642-A45D-819FBECD343F}" srcOrd="7" destOrd="0" presId="urn:microsoft.com/office/officeart/2005/8/layout/cycle1"/>
    <dgm:cxn modelId="{A3B9B32D-E860-7C4F-A06E-968F1C267919}" type="presParOf" srcId="{191D1A18-7829-6649-9A8F-63D213FAA4C6}" destId="{DE63CE23-055A-9D41-89C3-DD0A0D7977CD}" srcOrd="8" destOrd="0" presId="urn:microsoft.com/office/officeart/2005/8/layout/cycle1"/>
    <dgm:cxn modelId="{11C6DD31-52C5-844F-AFAD-0D19800580AF}" type="presParOf" srcId="{191D1A18-7829-6649-9A8F-63D213FAA4C6}" destId="{A0B4A924-B15B-7846-A2C3-296E95113280}" srcOrd="9" destOrd="0" presId="urn:microsoft.com/office/officeart/2005/8/layout/cycle1"/>
    <dgm:cxn modelId="{F0AB3028-6CC9-C04C-83AE-91A6A9B26AC3}" type="presParOf" srcId="{191D1A18-7829-6649-9A8F-63D213FAA4C6}" destId="{F714149A-14E8-F240-83C7-AFABA53705F9}" srcOrd="10" destOrd="0" presId="urn:microsoft.com/office/officeart/2005/8/layout/cycle1"/>
    <dgm:cxn modelId="{4270AD5D-99D0-2A41-99DE-D9C378B182CF}" type="presParOf" srcId="{191D1A18-7829-6649-9A8F-63D213FAA4C6}" destId="{411C9BED-FCE7-884C-A91F-9B7C9A484648}" srcOrd="11" destOrd="0" presId="urn:microsoft.com/office/officeart/2005/8/layout/cycle1"/>
    <dgm:cxn modelId="{E38611B4-B784-804F-80AC-A15E81655A26}" type="presParOf" srcId="{191D1A18-7829-6649-9A8F-63D213FAA4C6}" destId="{849D52D6-7F94-F24E-97BE-4E05B7351BAF}" srcOrd="12" destOrd="0" presId="urn:microsoft.com/office/officeart/2005/8/layout/cycle1"/>
    <dgm:cxn modelId="{33A952BE-DD24-154D-A119-654525D7826E}" type="presParOf" srcId="{191D1A18-7829-6649-9A8F-63D213FAA4C6}" destId="{365C46DD-F34E-E045-96A5-E8067DA639E7}" srcOrd="13" destOrd="0" presId="urn:microsoft.com/office/officeart/2005/8/layout/cycle1"/>
    <dgm:cxn modelId="{53E7AC3A-BEB7-7B45-9B24-ECE5A4CF4170}" type="presParOf" srcId="{191D1A18-7829-6649-9A8F-63D213FAA4C6}" destId="{840814CE-CD77-C04D-BAE2-940C8EFBF0F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C9838-9635-9642-8CC0-6F05594328A6}">
      <dsp:nvSpPr>
        <dsp:cNvPr id="0" name=""/>
        <dsp:cNvSpPr/>
      </dsp:nvSpPr>
      <dsp:spPr>
        <a:xfrm>
          <a:off x="616434" y="21075"/>
          <a:ext cx="341808" cy="341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Orient</a:t>
          </a:r>
        </a:p>
      </dsp:txBody>
      <dsp:txXfrm>
        <a:off x="616434" y="21075"/>
        <a:ext cx="341808" cy="341808"/>
      </dsp:txXfrm>
    </dsp:sp>
    <dsp:sp modelId="{ABB3D54D-19CB-2742-A1A2-68C0294E04A3}">
      <dsp:nvSpPr>
        <dsp:cNvPr id="0" name=""/>
        <dsp:cNvSpPr/>
      </dsp:nvSpPr>
      <dsp:spPr>
        <a:xfrm>
          <a:off x="14617" y="-416"/>
          <a:ext cx="965117" cy="965117"/>
        </a:xfrm>
        <a:prstGeom prst="circularArrow">
          <a:avLst>
            <a:gd name="adj1" fmla="val 6906"/>
            <a:gd name="adj2" fmla="val 465679"/>
            <a:gd name="adj3" fmla="val 548040"/>
            <a:gd name="adj4" fmla="val 20586281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F8B1-2B0E-9241-9F36-0DAAE03B4A3F}">
      <dsp:nvSpPr>
        <dsp:cNvPr id="0" name=""/>
        <dsp:cNvSpPr/>
      </dsp:nvSpPr>
      <dsp:spPr>
        <a:xfrm>
          <a:off x="616434" y="601400"/>
          <a:ext cx="341808" cy="341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Plan</a:t>
          </a:r>
        </a:p>
      </dsp:txBody>
      <dsp:txXfrm>
        <a:off x="616434" y="601400"/>
        <a:ext cx="341808" cy="341808"/>
      </dsp:txXfrm>
    </dsp:sp>
    <dsp:sp modelId="{655C5690-0895-E440-AB87-7B33C62B711B}">
      <dsp:nvSpPr>
        <dsp:cNvPr id="0" name=""/>
        <dsp:cNvSpPr/>
      </dsp:nvSpPr>
      <dsp:spPr>
        <a:xfrm>
          <a:off x="14617" y="-416"/>
          <a:ext cx="965117" cy="965117"/>
        </a:xfrm>
        <a:prstGeom prst="circularArrow">
          <a:avLst>
            <a:gd name="adj1" fmla="val 6906"/>
            <a:gd name="adj2" fmla="val 465679"/>
            <a:gd name="adj3" fmla="val 5948040"/>
            <a:gd name="adj4" fmla="val 4386281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13109-4606-2642-A45D-819FBECD343F}">
      <dsp:nvSpPr>
        <dsp:cNvPr id="0" name=""/>
        <dsp:cNvSpPr/>
      </dsp:nvSpPr>
      <dsp:spPr>
        <a:xfrm>
          <a:off x="36109" y="601400"/>
          <a:ext cx="341808" cy="341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Input</a:t>
          </a:r>
        </a:p>
      </dsp:txBody>
      <dsp:txXfrm>
        <a:off x="36109" y="601400"/>
        <a:ext cx="341808" cy="341808"/>
      </dsp:txXfrm>
    </dsp:sp>
    <dsp:sp modelId="{DE63CE23-055A-9D41-89C3-DD0A0D7977CD}">
      <dsp:nvSpPr>
        <dsp:cNvPr id="0" name=""/>
        <dsp:cNvSpPr/>
      </dsp:nvSpPr>
      <dsp:spPr>
        <a:xfrm>
          <a:off x="14617" y="-416"/>
          <a:ext cx="965117" cy="965117"/>
        </a:xfrm>
        <a:prstGeom prst="circularArrow">
          <a:avLst>
            <a:gd name="adj1" fmla="val 6906"/>
            <a:gd name="adj2" fmla="val 465679"/>
            <a:gd name="adj3" fmla="val 11348040"/>
            <a:gd name="adj4" fmla="val 9786281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149A-14E8-F240-83C7-AFABA53705F9}">
      <dsp:nvSpPr>
        <dsp:cNvPr id="0" name=""/>
        <dsp:cNvSpPr/>
      </dsp:nvSpPr>
      <dsp:spPr>
        <a:xfrm>
          <a:off x="36109" y="21075"/>
          <a:ext cx="341808" cy="341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Execute</a:t>
          </a:r>
        </a:p>
      </dsp:txBody>
      <dsp:txXfrm>
        <a:off x="36109" y="21075"/>
        <a:ext cx="341808" cy="341808"/>
      </dsp:txXfrm>
    </dsp:sp>
    <dsp:sp modelId="{411C9BED-FCE7-884C-A91F-9B7C9A484648}">
      <dsp:nvSpPr>
        <dsp:cNvPr id="0" name=""/>
        <dsp:cNvSpPr/>
      </dsp:nvSpPr>
      <dsp:spPr>
        <a:xfrm>
          <a:off x="14617" y="-416"/>
          <a:ext cx="965117" cy="965117"/>
        </a:xfrm>
        <a:prstGeom prst="circularArrow">
          <a:avLst>
            <a:gd name="adj1" fmla="val 6906"/>
            <a:gd name="adj2" fmla="val 465679"/>
            <a:gd name="adj3" fmla="val 16748040"/>
            <a:gd name="adj4" fmla="val 15186281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C9838-9635-9642-8CC0-6F05594328A6}">
      <dsp:nvSpPr>
        <dsp:cNvPr id="0" name=""/>
        <dsp:cNvSpPr/>
      </dsp:nvSpPr>
      <dsp:spPr>
        <a:xfrm>
          <a:off x="774502" y="111857"/>
          <a:ext cx="302005" cy="30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Receive</a:t>
          </a:r>
        </a:p>
      </dsp:txBody>
      <dsp:txXfrm>
        <a:off x="774502" y="111857"/>
        <a:ext cx="302005" cy="302005"/>
      </dsp:txXfrm>
    </dsp:sp>
    <dsp:sp modelId="{ABB3D54D-19CB-2742-A1A2-68C0294E04A3}">
      <dsp:nvSpPr>
        <dsp:cNvPr id="0" name=""/>
        <dsp:cNvSpPr/>
      </dsp:nvSpPr>
      <dsp:spPr>
        <a:xfrm>
          <a:off x="63035" y="102995"/>
          <a:ext cx="1133616" cy="1133616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F8B1-2B0E-9241-9F36-0DAAE03B4A3F}">
      <dsp:nvSpPr>
        <dsp:cNvPr id="0" name=""/>
        <dsp:cNvSpPr/>
      </dsp:nvSpPr>
      <dsp:spPr>
        <a:xfrm>
          <a:off x="957231" y="674239"/>
          <a:ext cx="302005" cy="30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Process</a:t>
          </a:r>
        </a:p>
      </dsp:txBody>
      <dsp:txXfrm>
        <a:off x="957231" y="674239"/>
        <a:ext cx="302005" cy="302005"/>
      </dsp:txXfrm>
    </dsp:sp>
    <dsp:sp modelId="{655C5690-0895-E440-AB87-7B33C62B711B}">
      <dsp:nvSpPr>
        <dsp:cNvPr id="0" name=""/>
        <dsp:cNvSpPr/>
      </dsp:nvSpPr>
      <dsp:spPr>
        <a:xfrm>
          <a:off x="63035" y="102995"/>
          <a:ext cx="1133616" cy="1133616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13109-4606-2642-A45D-819FBECD343F}">
      <dsp:nvSpPr>
        <dsp:cNvPr id="0" name=""/>
        <dsp:cNvSpPr/>
      </dsp:nvSpPr>
      <dsp:spPr>
        <a:xfrm>
          <a:off x="478840" y="1021811"/>
          <a:ext cx="302005" cy="30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Analyze</a:t>
          </a:r>
        </a:p>
      </dsp:txBody>
      <dsp:txXfrm>
        <a:off x="478840" y="1021811"/>
        <a:ext cx="302005" cy="302005"/>
      </dsp:txXfrm>
    </dsp:sp>
    <dsp:sp modelId="{DE63CE23-055A-9D41-89C3-DD0A0D7977CD}">
      <dsp:nvSpPr>
        <dsp:cNvPr id="0" name=""/>
        <dsp:cNvSpPr/>
      </dsp:nvSpPr>
      <dsp:spPr>
        <a:xfrm>
          <a:off x="63035" y="102995"/>
          <a:ext cx="1133616" cy="1133616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149A-14E8-F240-83C7-AFABA53705F9}">
      <dsp:nvSpPr>
        <dsp:cNvPr id="0" name=""/>
        <dsp:cNvSpPr/>
      </dsp:nvSpPr>
      <dsp:spPr>
        <a:xfrm>
          <a:off x="450" y="674239"/>
          <a:ext cx="302005" cy="30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Decide</a:t>
          </a:r>
        </a:p>
      </dsp:txBody>
      <dsp:txXfrm>
        <a:off x="450" y="674239"/>
        <a:ext cx="302005" cy="302005"/>
      </dsp:txXfrm>
    </dsp:sp>
    <dsp:sp modelId="{411C9BED-FCE7-884C-A91F-9B7C9A484648}">
      <dsp:nvSpPr>
        <dsp:cNvPr id="0" name=""/>
        <dsp:cNvSpPr/>
      </dsp:nvSpPr>
      <dsp:spPr>
        <a:xfrm>
          <a:off x="63035" y="102995"/>
          <a:ext cx="1133616" cy="1133616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C46DD-F34E-E045-96A5-E8067DA639E7}">
      <dsp:nvSpPr>
        <dsp:cNvPr id="0" name=""/>
        <dsp:cNvSpPr/>
      </dsp:nvSpPr>
      <dsp:spPr>
        <a:xfrm>
          <a:off x="183179" y="111857"/>
          <a:ext cx="302005" cy="302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baseline="0" dirty="0">
              <a:solidFill>
                <a:schemeClr val="bg1"/>
              </a:solidFill>
            </a:rPr>
            <a:t>Update</a:t>
          </a:r>
        </a:p>
      </dsp:txBody>
      <dsp:txXfrm>
        <a:off x="183179" y="111857"/>
        <a:ext cx="302005" cy="302005"/>
      </dsp:txXfrm>
    </dsp:sp>
    <dsp:sp modelId="{840814CE-CD77-C04D-BAE2-940C8EFBF0FC}">
      <dsp:nvSpPr>
        <dsp:cNvPr id="0" name=""/>
        <dsp:cNvSpPr/>
      </dsp:nvSpPr>
      <dsp:spPr>
        <a:xfrm>
          <a:off x="63035" y="102995"/>
          <a:ext cx="1133616" cy="1133616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0972-EBC0-0543-9003-E83B8728449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E97B-4947-814C-A432-33902852E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3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Cell chatbots, Commander Dashboards, Data Collection &amp; Summarization, COA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E97B-4947-814C-A432-33902852E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35368"/>
            <a:ext cx="12181840" cy="0"/>
          </a:xfrm>
          <a:custGeom>
            <a:avLst/>
            <a:gdLst/>
            <a:ahLst/>
            <a:cxnLst/>
            <a:rect l="l" t="t" r="r" b="b"/>
            <a:pathLst>
              <a:path w="12181840">
                <a:moveTo>
                  <a:pt x="0" y="0"/>
                </a:moveTo>
                <a:lnTo>
                  <a:pt x="12181801" y="0"/>
                </a:lnTo>
              </a:path>
            </a:pathLst>
          </a:custGeom>
          <a:ln w="45720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21924" y="0"/>
            <a:ext cx="1338071" cy="121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880834" y="2622"/>
            <a:ext cx="1219200" cy="1130300"/>
          </a:xfrm>
          <a:custGeom>
            <a:avLst/>
            <a:gdLst/>
            <a:ahLst/>
            <a:cxnLst/>
            <a:rect l="l" t="t" r="r" b="b"/>
            <a:pathLst>
              <a:path w="121920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1482" y="700693"/>
                </a:lnTo>
                <a:lnTo>
                  <a:pt x="1211221" y="656568"/>
                </a:lnTo>
                <a:lnTo>
                  <a:pt x="1217179" y="611266"/>
                </a:lnTo>
                <a:lnTo>
                  <a:pt x="1219200" y="564934"/>
                </a:lnTo>
                <a:lnTo>
                  <a:pt x="1217179" y="518601"/>
                </a:lnTo>
                <a:lnTo>
                  <a:pt x="1211221" y="473299"/>
                </a:lnTo>
                <a:lnTo>
                  <a:pt x="1201482" y="429175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76636" y="213436"/>
            <a:ext cx="83947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2.pn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2831" y="1771460"/>
            <a:ext cx="3486339" cy="348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11683"/>
            <a:ext cx="12207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6890" algn="l"/>
                <a:tab pos="12193905" algn="l"/>
              </a:tabLst>
            </a:pPr>
            <a:r>
              <a:rPr sz="2400" u="heavy" dirty="0">
                <a:uFill>
                  <a:solidFill>
                    <a:srgbClr val="B0B0B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heavy" spc="120" dirty="0">
                <a:uFill>
                  <a:solidFill>
                    <a:srgbClr val="B0B0B0"/>
                  </a:solidFill>
                </a:uFill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7195" y="6173941"/>
            <a:ext cx="1197610" cy="31143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6540" marR="5080" indent="-244475">
              <a:lnSpc>
                <a:spcPct val="101200"/>
              </a:lnSpc>
              <a:spcBef>
                <a:spcPts val="8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Updated </a:t>
            </a:r>
            <a:r>
              <a:rPr lang="en-US" sz="1000" spc="-30" dirty="0">
                <a:solidFill>
                  <a:srgbClr val="FFFFFF"/>
                </a:solidFill>
                <a:latin typeface="Arial"/>
                <a:cs typeface="Arial"/>
              </a:rPr>
              <a:t>10 Apr 2025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Unclassified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1E9D4-EE1E-DC76-E50A-A0B6E2410B74}"/>
              </a:ext>
            </a:extLst>
          </p:cNvPr>
          <p:cNvSpPr txBox="1"/>
          <p:nvPr/>
        </p:nvSpPr>
        <p:spPr>
          <a:xfrm>
            <a:off x="-12700" y="478797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Jason Perry, Director, NPS Wargaming Center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LTC Charles Rowan, Director, MOVES Institute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01B0E-B6D2-9195-ED95-4EC62A98061E}"/>
              </a:ext>
            </a:extLst>
          </p:cNvPr>
          <p:cNvSpPr txBox="1"/>
          <p:nvPr/>
        </p:nvSpPr>
        <p:spPr>
          <a:xfrm>
            <a:off x="3400824" y="457200"/>
            <a:ext cx="5380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Wargaming at NPS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9686" y="4057747"/>
            <a:ext cx="2238908" cy="1059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5117" y="3988206"/>
            <a:ext cx="2238908" cy="105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6038" y="2026159"/>
            <a:ext cx="2238908" cy="1059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8569" y="1909116"/>
            <a:ext cx="2638158" cy="1160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6515" y="1894376"/>
            <a:ext cx="3133488" cy="3133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" y="0"/>
            <a:ext cx="122072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6245" algn="l"/>
                <a:tab pos="12193905" algn="l"/>
              </a:tabLst>
            </a:pPr>
            <a:r>
              <a:rPr sz="3200" u="heavy" spc="-275" dirty="0">
                <a:uFill>
                  <a:solidFill>
                    <a:srgbClr val="B0B0B0"/>
                  </a:solidFill>
                </a:uFill>
                <a:latin typeface="Arial"/>
                <a:cs typeface="Arial"/>
              </a:rPr>
              <a:t> 	</a:t>
            </a:r>
            <a:r>
              <a:rPr sz="3200" u="heavy" spc="-215" dirty="0">
                <a:uFill>
                  <a:solidFill>
                    <a:srgbClr val="B0B0B0"/>
                  </a:solidFill>
                </a:uFill>
                <a:latin typeface="Arial"/>
                <a:cs typeface="Arial"/>
              </a:rPr>
              <a:t>	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19310" y="604672"/>
            <a:ext cx="2200489" cy="1319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1787" y="1994535"/>
            <a:ext cx="2255794" cy="1352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518" y="5027866"/>
            <a:ext cx="2288444" cy="1542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880" y="3706571"/>
            <a:ext cx="2411728" cy="12949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01" y="2257234"/>
            <a:ext cx="2221081" cy="14807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398" y="598646"/>
            <a:ext cx="2411729" cy="160956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94204" y="3511156"/>
            <a:ext cx="2353927" cy="15709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19300" y="5164304"/>
            <a:ext cx="2225304" cy="14835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99348" y="4454652"/>
            <a:ext cx="1338071" cy="12496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58048" y="4495794"/>
            <a:ext cx="1219200" cy="1130300"/>
          </a:xfrm>
          <a:custGeom>
            <a:avLst/>
            <a:gdLst/>
            <a:ahLst/>
            <a:cxnLst/>
            <a:rect l="l" t="t" r="r" b="b"/>
            <a:pathLst>
              <a:path w="121920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1482" y="700693"/>
                </a:lnTo>
                <a:lnTo>
                  <a:pt x="1211221" y="656568"/>
                </a:lnTo>
                <a:lnTo>
                  <a:pt x="1217179" y="611266"/>
                </a:lnTo>
                <a:lnTo>
                  <a:pt x="1219200" y="564934"/>
                </a:lnTo>
                <a:lnTo>
                  <a:pt x="1217179" y="518601"/>
                </a:lnTo>
                <a:lnTo>
                  <a:pt x="1211221" y="473299"/>
                </a:lnTo>
                <a:lnTo>
                  <a:pt x="1201482" y="429175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29681" y="4864882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Innovate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86939" y="1507236"/>
            <a:ext cx="1338071" cy="12481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6586" y="1547643"/>
            <a:ext cx="1219200" cy="1130300"/>
          </a:xfrm>
          <a:custGeom>
            <a:avLst/>
            <a:gdLst/>
            <a:ahLst/>
            <a:cxnLst/>
            <a:rect l="l" t="t" r="r" b="b"/>
            <a:pathLst>
              <a:path w="121920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1482" y="700693"/>
                </a:lnTo>
                <a:lnTo>
                  <a:pt x="1211221" y="656568"/>
                </a:lnTo>
                <a:lnTo>
                  <a:pt x="1217179" y="611266"/>
                </a:lnTo>
                <a:lnTo>
                  <a:pt x="1219200" y="564934"/>
                </a:lnTo>
                <a:lnTo>
                  <a:pt x="1217179" y="518601"/>
                </a:lnTo>
                <a:lnTo>
                  <a:pt x="1211221" y="473299"/>
                </a:lnTo>
                <a:lnTo>
                  <a:pt x="1201482" y="429175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73817" y="1740868"/>
            <a:ext cx="958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Applied  </a:t>
            </a: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99348" y="1406652"/>
            <a:ext cx="1338071" cy="12496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8048" y="1447794"/>
            <a:ext cx="1219200" cy="1130300"/>
          </a:xfrm>
          <a:custGeom>
            <a:avLst/>
            <a:gdLst/>
            <a:ahLst/>
            <a:cxnLst/>
            <a:rect l="l" t="t" r="r" b="b"/>
            <a:pathLst>
              <a:path w="121920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1482" y="700693"/>
                </a:lnTo>
                <a:lnTo>
                  <a:pt x="1211221" y="656568"/>
                </a:lnTo>
                <a:lnTo>
                  <a:pt x="1217179" y="611266"/>
                </a:lnTo>
                <a:lnTo>
                  <a:pt x="1219200" y="564934"/>
                </a:lnTo>
                <a:lnTo>
                  <a:pt x="1217179" y="518601"/>
                </a:lnTo>
                <a:lnTo>
                  <a:pt x="1211221" y="473299"/>
                </a:lnTo>
                <a:lnTo>
                  <a:pt x="1201482" y="429175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90175" y="1658608"/>
            <a:ext cx="115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Educate 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86939" y="4529328"/>
            <a:ext cx="1338071" cy="12481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46586" y="4569367"/>
            <a:ext cx="1219200" cy="1130300"/>
          </a:xfrm>
          <a:custGeom>
            <a:avLst/>
            <a:gdLst/>
            <a:ahLst/>
            <a:cxnLst/>
            <a:rect l="l" t="t" r="r" b="b"/>
            <a:pathLst>
              <a:path w="121920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1482" y="700693"/>
                </a:lnTo>
                <a:lnTo>
                  <a:pt x="1211221" y="656568"/>
                </a:lnTo>
                <a:lnTo>
                  <a:pt x="1217179" y="611266"/>
                </a:lnTo>
                <a:lnTo>
                  <a:pt x="1219200" y="564934"/>
                </a:lnTo>
                <a:lnTo>
                  <a:pt x="1217179" y="518601"/>
                </a:lnTo>
                <a:lnTo>
                  <a:pt x="1211221" y="473299"/>
                </a:lnTo>
                <a:lnTo>
                  <a:pt x="1201482" y="429175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18837" y="4759993"/>
            <a:ext cx="1072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Execute 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EB40AC-1B6B-1C50-AFB2-C36C66F6E7D9}"/>
              </a:ext>
            </a:extLst>
          </p:cNvPr>
          <p:cNvSpPr txBox="1"/>
          <p:nvPr/>
        </p:nvSpPr>
        <p:spPr>
          <a:xfrm>
            <a:off x="7772400" y="-15728"/>
            <a:ext cx="330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NPS Wargame LOEs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5F5D97-09DE-6A0E-E7BD-6D04CE13F3C7}"/>
              </a:ext>
            </a:extLst>
          </p:cNvPr>
          <p:cNvSpPr/>
          <p:nvPr/>
        </p:nvSpPr>
        <p:spPr>
          <a:xfrm>
            <a:off x="9144001" y="1151687"/>
            <a:ext cx="1743267" cy="172539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M&amp;S Tools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JTLS-GO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AtomEngine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RCADE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41DFC6C-2681-98B3-03F1-E775E132758C}"/>
              </a:ext>
            </a:extLst>
          </p:cNvPr>
          <p:cNvSpPr/>
          <p:nvPr/>
        </p:nvSpPr>
        <p:spPr>
          <a:xfrm>
            <a:off x="7467600" y="2286000"/>
            <a:ext cx="1593443" cy="1377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 Adjudication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AD5B98D-CE4F-AAFD-6A0A-225DAA42F3C4}"/>
              </a:ext>
            </a:extLst>
          </p:cNvPr>
          <p:cNvSpPr/>
          <p:nvPr/>
        </p:nvSpPr>
        <p:spPr>
          <a:xfrm>
            <a:off x="7467601" y="4689545"/>
            <a:ext cx="3124200" cy="7968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Outcome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B7CDAF13-5D26-7910-BC49-15DA9F57BF88}"/>
              </a:ext>
            </a:extLst>
          </p:cNvPr>
          <p:cNvSpPr/>
          <p:nvPr/>
        </p:nvSpPr>
        <p:spPr>
          <a:xfrm>
            <a:off x="5867400" y="1496568"/>
            <a:ext cx="320472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object 2"/>
          <p:cNvSpPr/>
          <p:nvPr/>
        </p:nvSpPr>
        <p:spPr>
          <a:xfrm>
            <a:off x="0" y="435368"/>
            <a:ext cx="12181840" cy="0"/>
          </a:xfrm>
          <a:custGeom>
            <a:avLst/>
            <a:gdLst/>
            <a:ahLst/>
            <a:cxnLst/>
            <a:rect l="l" t="t" r="r" b="b"/>
            <a:pathLst>
              <a:path w="12181840">
                <a:moveTo>
                  <a:pt x="0" y="0"/>
                </a:moveTo>
                <a:lnTo>
                  <a:pt x="12181801" y="0"/>
                </a:lnTo>
              </a:path>
            </a:pathLst>
          </a:custGeom>
          <a:ln w="45720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31652" y="0"/>
            <a:ext cx="1260347" cy="121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91191" y="2622"/>
            <a:ext cx="1201420" cy="1130300"/>
          </a:xfrm>
          <a:custGeom>
            <a:avLst/>
            <a:gdLst/>
            <a:ahLst/>
            <a:cxnLst/>
            <a:rect l="l" t="t" r="r" b="b"/>
            <a:pathLst>
              <a:path w="120142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0808" y="702854"/>
                </a:lnTo>
                <a:lnTo>
                  <a:pt x="1200808" y="427013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194429" y="357258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157DEDB-A04B-C8E1-FDA9-97C38D75D40C}"/>
              </a:ext>
            </a:extLst>
          </p:cNvPr>
          <p:cNvSpPr/>
          <p:nvPr/>
        </p:nvSpPr>
        <p:spPr>
          <a:xfrm>
            <a:off x="265826" y="1009883"/>
            <a:ext cx="2033839" cy="24668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to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/ Vignettes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OOB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OOB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OOB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76462CB-50DA-0297-A120-FC82DAFCF88C}"/>
              </a:ext>
            </a:extLst>
          </p:cNvPr>
          <p:cNvSpPr/>
          <p:nvPr/>
        </p:nvSpPr>
        <p:spPr>
          <a:xfrm>
            <a:off x="4191000" y="914461"/>
            <a:ext cx="1828800" cy="253850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Wargame Facilitation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Wargame Network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FBF13430-0E57-43BD-8362-BA9EF3EEAE83}"/>
              </a:ext>
            </a:extLst>
          </p:cNvPr>
          <p:cNvSpPr/>
          <p:nvPr/>
        </p:nvSpPr>
        <p:spPr>
          <a:xfrm>
            <a:off x="2337891" y="1940317"/>
            <a:ext cx="185310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Decisions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27BCDADD-0439-6FCC-E1E8-D8A3EBDE1A57}"/>
              </a:ext>
            </a:extLst>
          </p:cNvPr>
          <p:cNvSpPr/>
          <p:nvPr/>
        </p:nvSpPr>
        <p:spPr>
          <a:xfrm>
            <a:off x="6019800" y="2689924"/>
            <a:ext cx="138545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22A12FE2-652D-0704-B6FA-5443AEB1D77C}"/>
              </a:ext>
            </a:extLst>
          </p:cNvPr>
          <p:cNvSpPr/>
          <p:nvPr/>
        </p:nvSpPr>
        <p:spPr>
          <a:xfrm rot="10800000">
            <a:off x="1149385" y="3506385"/>
            <a:ext cx="457200" cy="1068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Bent 56">
            <a:extLst>
              <a:ext uri="{FF2B5EF4-FFF2-40B4-BE49-F238E27FC236}">
                <a16:creationId xmlns:a16="http://schemas.microsoft.com/office/drawing/2014/main" id="{4C57F5D9-8E27-6BF8-7351-24114CBA9E0E}"/>
              </a:ext>
            </a:extLst>
          </p:cNvPr>
          <p:cNvSpPr/>
          <p:nvPr/>
        </p:nvSpPr>
        <p:spPr>
          <a:xfrm>
            <a:off x="8686800" y="5867400"/>
            <a:ext cx="76200" cy="38100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0C6CF9C-CE75-4054-BB29-588BDC03AE93}"/>
              </a:ext>
            </a:extLst>
          </p:cNvPr>
          <p:cNvSpPr/>
          <p:nvPr/>
        </p:nvSpPr>
        <p:spPr>
          <a:xfrm>
            <a:off x="8828739" y="3962400"/>
            <a:ext cx="457200" cy="6729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1E99C3-326C-07E4-FDA9-93DE7E9100D9}"/>
              </a:ext>
            </a:extLst>
          </p:cNvPr>
          <p:cNvSpPr/>
          <p:nvPr/>
        </p:nvSpPr>
        <p:spPr>
          <a:xfrm>
            <a:off x="838200" y="4647968"/>
            <a:ext cx="2819400" cy="7968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Move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0A6F07F-4920-13E4-24BE-65028A79C18D}"/>
              </a:ext>
            </a:extLst>
          </p:cNvPr>
          <p:cNvSpPr/>
          <p:nvPr/>
        </p:nvSpPr>
        <p:spPr>
          <a:xfrm rot="5400000">
            <a:off x="5297412" y="3287446"/>
            <a:ext cx="457200" cy="35356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828340-7534-C379-1E7E-9925DF5B0DF0}"/>
              </a:ext>
            </a:extLst>
          </p:cNvPr>
          <p:cNvSpPr/>
          <p:nvPr/>
        </p:nvSpPr>
        <p:spPr>
          <a:xfrm>
            <a:off x="8039956" y="5753752"/>
            <a:ext cx="2020622" cy="79685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Plan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7B253D2-7F5B-1054-C6FA-CFB16EF12008}"/>
              </a:ext>
            </a:extLst>
          </p:cNvPr>
          <p:cNvSpPr/>
          <p:nvPr/>
        </p:nvSpPr>
        <p:spPr>
          <a:xfrm>
            <a:off x="8901202" y="5495526"/>
            <a:ext cx="312274" cy="2599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EAC7E-9422-AF19-7817-AE80AE510151}"/>
              </a:ext>
            </a:extLst>
          </p:cNvPr>
          <p:cNvSpPr txBox="1"/>
          <p:nvPr/>
        </p:nvSpPr>
        <p:spPr>
          <a:xfrm>
            <a:off x="6006940" y="1842657"/>
            <a:ext cx="299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RFIs, RFSs,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ConOps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Task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Questionnaires, &amp;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Supportable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FC115A-429B-73C8-F8DA-3CE0CF5D7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365403"/>
            <a:ext cx="1223533" cy="622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0318D-E22D-ACC8-879D-D3CEA1BE53F3}"/>
              </a:ext>
            </a:extLst>
          </p:cNvPr>
          <p:cNvSpPr txBox="1"/>
          <p:nvPr/>
        </p:nvSpPr>
        <p:spPr>
          <a:xfrm>
            <a:off x="6705285" y="1250958"/>
            <a:ext cx="25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8F1E5-B019-BFB6-972E-F2F9A1737349}"/>
              </a:ext>
            </a:extLst>
          </p:cNvPr>
          <p:cNvSpPr txBox="1"/>
          <p:nvPr/>
        </p:nvSpPr>
        <p:spPr>
          <a:xfrm>
            <a:off x="4724400" y="1780401"/>
            <a:ext cx="807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SWIFTR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3BC39B-D60A-1F9E-DD5A-9B695B94C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760" y="1315408"/>
            <a:ext cx="1038905" cy="642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EA36CD-4545-ECA9-EFB5-23BEAB90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0663" y="1504196"/>
            <a:ext cx="1112755" cy="6244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A147E5-E16C-7D73-69D4-50A728396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898" y="1668803"/>
            <a:ext cx="1112754" cy="603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7D263-C110-F32C-E04F-D429A77AA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1797" y="1927897"/>
            <a:ext cx="1112755" cy="6091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9C3C97-5FDD-A50A-DFE4-5083762EA9E0}"/>
              </a:ext>
            </a:extLst>
          </p:cNvPr>
          <p:cNvSpPr txBox="1"/>
          <p:nvPr/>
        </p:nvSpPr>
        <p:spPr>
          <a:xfrm>
            <a:off x="8183336" y="3726587"/>
            <a:ext cx="1840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Informed Adjudication</a:t>
            </a:r>
            <a:endParaRPr lang="en-US" sz="1100" dirty="0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55846BD8-4661-E243-297B-4EF5B608F9DF}"/>
              </a:ext>
            </a:extLst>
          </p:cNvPr>
          <p:cNvSpPr/>
          <p:nvPr/>
        </p:nvSpPr>
        <p:spPr>
          <a:xfrm rot="5400000">
            <a:off x="8963314" y="2939336"/>
            <a:ext cx="262854" cy="1840233"/>
          </a:xfrm>
          <a:prstGeom prst="rightBracket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A1F8AB-D753-72E2-95AB-9AC70BF53C71}"/>
              </a:ext>
            </a:extLst>
          </p:cNvPr>
          <p:cNvCxnSpPr>
            <a:stCxn id="49" idx="2"/>
          </p:cNvCxnSpPr>
          <p:nvPr/>
        </p:nvCxnSpPr>
        <p:spPr>
          <a:xfrm flipH="1">
            <a:off x="10015634" y="2877085"/>
            <a:ext cx="1" cy="850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4A19CF6-BA6F-C021-BEB2-108865669C2B}"/>
              </a:ext>
            </a:extLst>
          </p:cNvPr>
          <p:cNvSpPr txBox="1"/>
          <p:nvPr/>
        </p:nvSpPr>
        <p:spPr>
          <a:xfrm>
            <a:off x="6379329" y="5534944"/>
            <a:ext cx="189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&amp; Analysis Plan (DCAP)</a:t>
            </a: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Post-Game Analysis</a:t>
            </a:r>
            <a:endParaRPr lang="en-US" sz="1200" dirty="0"/>
          </a:p>
        </p:txBody>
      </p:sp>
      <p:sp>
        <p:nvSpPr>
          <p:cNvPr id="29" name="Flowchart: Multidocument 28">
            <a:extLst>
              <a:ext uri="{FF2B5EF4-FFF2-40B4-BE49-F238E27FC236}">
                <a16:creationId xmlns:a16="http://schemas.microsoft.com/office/drawing/2014/main" id="{28B2D022-ED06-E4B2-F92F-8425A862D337}"/>
              </a:ext>
            </a:extLst>
          </p:cNvPr>
          <p:cNvSpPr/>
          <p:nvPr/>
        </p:nvSpPr>
        <p:spPr>
          <a:xfrm>
            <a:off x="5061173" y="5418413"/>
            <a:ext cx="1087034" cy="1209872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Report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244BB06-FCB3-17AA-2984-602E7F1FE7AC}"/>
              </a:ext>
            </a:extLst>
          </p:cNvPr>
          <p:cNvSpPr/>
          <p:nvPr/>
        </p:nvSpPr>
        <p:spPr>
          <a:xfrm rot="5400000">
            <a:off x="6839378" y="5249359"/>
            <a:ext cx="457200" cy="17672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0D58DA-3642-FB3D-81C8-22D457B7B8A4}"/>
              </a:ext>
            </a:extLst>
          </p:cNvPr>
          <p:cNvSpPr txBox="1"/>
          <p:nvPr/>
        </p:nvSpPr>
        <p:spPr>
          <a:xfrm>
            <a:off x="3690185" y="3830056"/>
            <a:ext cx="367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NWPAC Move-Step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37339F-7501-8BB3-13A7-0A06CD80AE62}"/>
              </a:ext>
            </a:extLst>
          </p:cNvPr>
          <p:cNvSpPr txBox="1"/>
          <p:nvPr/>
        </p:nvSpPr>
        <p:spPr>
          <a:xfrm>
            <a:off x="6781800" y="-46097"/>
            <a:ext cx="420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Wargame Information Flow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D33EF599-5F9B-D271-438B-6EDEE6309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014365"/>
              </p:ext>
            </p:extLst>
          </p:nvPr>
        </p:nvGraphicFramePr>
        <p:xfrm>
          <a:off x="6094250" y="542004"/>
          <a:ext cx="994353" cy="96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15898E84-5E09-6ACE-ADD1-3407BFA32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297963"/>
              </p:ext>
            </p:extLst>
          </p:nvPr>
        </p:nvGraphicFramePr>
        <p:xfrm>
          <a:off x="10122996" y="2815987"/>
          <a:ext cx="1259687" cy="142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CD425-CD9D-1A53-530E-229364B30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1510A1-CD26-0CC2-4D4F-63CF99F45E44}"/>
              </a:ext>
            </a:extLst>
          </p:cNvPr>
          <p:cNvSpPr/>
          <p:nvPr/>
        </p:nvSpPr>
        <p:spPr>
          <a:xfrm>
            <a:off x="0" y="435368"/>
            <a:ext cx="12181840" cy="0"/>
          </a:xfrm>
          <a:custGeom>
            <a:avLst/>
            <a:gdLst/>
            <a:ahLst/>
            <a:cxnLst/>
            <a:rect l="l" t="t" r="r" b="b"/>
            <a:pathLst>
              <a:path w="12181840">
                <a:moveTo>
                  <a:pt x="0" y="0"/>
                </a:moveTo>
                <a:lnTo>
                  <a:pt x="12181801" y="0"/>
                </a:lnTo>
              </a:path>
            </a:pathLst>
          </a:custGeom>
          <a:ln w="45720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7CA5E13-DB82-A9B5-6EAA-AC76229D0191}"/>
              </a:ext>
            </a:extLst>
          </p:cNvPr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A57CAC1-2E4D-0B0F-AB52-CDE212CB62C0}"/>
              </a:ext>
            </a:extLst>
          </p:cNvPr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FBF2E7D0-82E2-7CA0-3AAA-3F24992A6572}"/>
              </a:ext>
            </a:extLst>
          </p:cNvPr>
          <p:cNvSpPr/>
          <p:nvPr/>
        </p:nvSpPr>
        <p:spPr>
          <a:xfrm>
            <a:off x="10931652" y="0"/>
            <a:ext cx="1260347" cy="121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B1C0FE1B-B831-A348-C724-ABB154ED6A0C}"/>
              </a:ext>
            </a:extLst>
          </p:cNvPr>
          <p:cNvSpPr/>
          <p:nvPr/>
        </p:nvSpPr>
        <p:spPr>
          <a:xfrm>
            <a:off x="10991191" y="2622"/>
            <a:ext cx="1201420" cy="1130300"/>
          </a:xfrm>
          <a:custGeom>
            <a:avLst/>
            <a:gdLst/>
            <a:ahLst/>
            <a:cxnLst/>
            <a:rect l="l" t="t" r="r" b="b"/>
            <a:pathLst>
              <a:path w="1201420" h="1130300">
                <a:moveTo>
                  <a:pt x="609600" y="0"/>
                </a:moveTo>
                <a:lnTo>
                  <a:pt x="559602" y="1872"/>
                </a:lnTo>
                <a:lnTo>
                  <a:pt x="510718" y="7394"/>
                </a:lnTo>
                <a:lnTo>
                  <a:pt x="463104" y="16418"/>
                </a:lnTo>
                <a:lnTo>
                  <a:pt x="416917" y="28801"/>
                </a:lnTo>
                <a:lnTo>
                  <a:pt x="372314" y="44395"/>
                </a:lnTo>
                <a:lnTo>
                  <a:pt x="329451" y="63057"/>
                </a:lnTo>
                <a:lnTo>
                  <a:pt x="288486" y="84640"/>
                </a:lnTo>
                <a:lnTo>
                  <a:pt x="249576" y="109000"/>
                </a:lnTo>
                <a:lnTo>
                  <a:pt x="212877" y="135990"/>
                </a:lnTo>
                <a:lnTo>
                  <a:pt x="178546" y="165466"/>
                </a:lnTo>
                <a:lnTo>
                  <a:pt x="146740" y="197282"/>
                </a:lnTo>
                <a:lnTo>
                  <a:pt x="117616" y="231292"/>
                </a:lnTo>
                <a:lnTo>
                  <a:pt x="91331" y="267352"/>
                </a:lnTo>
                <a:lnTo>
                  <a:pt x="68041" y="305315"/>
                </a:lnTo>
                <a:lnTo>
                  <a:pt x="47904" y="345037"/>
                </a:lnTo>
                <a:lnTo>
                  <a:pt x="31077" y="386372"/>
                </a:lnTo>
                <a:lnTo>
                  <a:pt x="17716" y="429175"/>
                </a:lnTo>
                <a:lnTo>
                  <a:pt x="7978" y="473299"/>
                </a:lnTo>
                <a:lnTo>
                  <a:pt x="2020" y="518601"/>
                </a:lnTo>
                <a:lnTo>
                  <a:pt x="0" y="564934"/>
                </a:lnTo>
                <a:lnTo>
                  <a:pt x="2020" y="611266"/>
                </a:lnTo>
                <a:lnTo>
                  <a:pt x="7978" y="656568"/>
                </a:lnTo>
                <a:lnTo>
                  <a:pt x="17716" y="700693"/>
                </a:lnTo>
                <a:lnTo>
                  <a:pt x="31077" y="743495"/>
                </a:lnTo>
                <a:lnTo>
                  <a:pt x="47904" y="784830"/>
                </a:lnTo>
                <a:lnTo>
                  <a:pt x="68041" y="824552"/>
                </a:lnTo>
                <a:lnTo>
                  <a:pt x="91331" y="862515"/>
                </a:lnTo>
                <a:lnTo>
                  <a:pt x="117616" y="898575"/>
                </a:lnTo>
                <a:lnTo>
                  <a:pt x="146740" y="932585"/>
                </a:lnTo>
                <a:lnTo>
                  <a:pt x="178546" y="964401"/>
                </a:lnTo>
                <a:lnTo>
                  <a:pt x="212877" y="993877"/>
                </a:lnTo>
                <a:lnTo>
                  <a:pt x="249576" y="1020867"/>
                </a:lnTo>
                <a:lnTo>
                  <a:pt x="288486" y="1045227"/>
                </a:lnTo>
                <a:lnTo>
                  <a:pt x="329451" y="1066810"/>
                </a:lnTo>
                <a:lnTo>
                  <a:pt x="372314" y="1085472"/>
                </a:lnTo>
                <a:lnTo>
                  <a:pt x="416917" y="1101067"/>
                </a:lnTo>
                <a:lnTo>
                  <a:pt x="463104" y="1113449"/>
                </a:lnTo>
                <a:lnTo>
                  <a:pt x="510718" y="1122474"/>
                </a:lnTo>
                <a:lnTo>
                  <a:pt x="559602" y="1127995"/>
                </a:lnTo>
                <a:lnTo>
                  <a:pt x="609600" y="1129868"/>
                </a:lnTo>
                <a:lnTo>
                  <a:pt x="659595" y="1127995"/>
                </a:lnTo>
                <a:lnTo>
                  <a:pt x="708478" y="1122474"/>
                </a:lnTo>
                <a:lnTo>
                  <a:pt x="756091" y="1113449"/>
                </a:lnTo>
                <a:lnTo>
                  <a:pt x="802277" y="1101067"/>
                </a:lnTo>
                <a:lnTo>
                  <a:pt x="846880" y="1085472"/>
                </a:lnTo>
                <a:lnTo>
                  <a:pt x="889742" y="1066810"/>
                </a:lnTo>
                <a:lnTo>
                  <a:pt x="930707" y="1045227"/>
                </a:lnTo>
                <a:lnTo>
                  <a:pt x="969618" y="1020867"/>
                </a:lnTo>
                <a:lnTo>
                  <a:pt x="1006317" y="993877"/>
                </a:lnTo>
                <a:lnTo>
                  <a:pt x="1040649" y="964401"/>
                </a:lnTo>
                <a:lnTo>
                  <a:pt x="1072455" y="932585"/>
                </a:lnTo>
                <a:lnTo>
                  <a:pt x="1101580" y="898575"/>
                </a:lnTo>
                <a:lnTo>
                  <a:pt x="1127865" y="862515"/>
                </a:lnTo>
                <a:lnTo>
                  <a:pt x="1151155" y="824552"/>
                </a:lnTo>
                <a:lnTo>
                  <a:pt x="1171293" y="784830"/>
                </a:lnTo>
                <a:lnTo>
                  <a:pt x="1188121" y="743495"/>
                </a:lnTo>
                <a:lnTo>
                  <a:pt x="1200808" y="702854"/>
                </a:lnTo>
                <a:lnTo>
                  <a:pt x="1200808" y="427013"/>
                </a:lnTo>
                <a:lnTo>
                  <a:pt x="1188121" y="386372"/>
                </a:lnTo>
                <a:lnTo>
                  <a:pt x="1171293" y="345037"/>
                </a:lnTo>
                <a:lnTo>
                  <a:pt x="1151155" y="305315"/>
                </a:lnTo>
                <a:lnTo>
                  <a:pt x="1127865" y="267352"/>
                </a:lnTo>
                <a:lnTo>
                  <a:pt x="1101580" y="231292"/>
                </a:lnTo>
                <a:lnTo>
                  <a:pt x="1072455" y="197282"/>
                </a:lnTo>
                <a:lnTo>
                  <a:pt x="1040649" y="165466"/>
                </a:lnTo>
                <a:lnTo>
                  <a:pt x="1006317" y="135990"/>
                </a:lnTo>
                <a:lnTo>
                  <a:pt x="969618" y="109000"/>
                </a:lnTo>
                <a:lnTo>
                  <a:pt x="930707" y="84640"/>
                </a:lnTo>
                <a:lnTo>
                  <a:pt x="889742" y="63057"/>
                </a:lnTo>
                <a:lnTo>
                  <a:pt x="846880" y="44395"/>
                </a:lnTo>
                <a:lnTo>
                  <a:pt x="802277" y="28801"/>
                </a:lnTo>
                <a:lnTo>
                  <a:pt x="756091" y="16418"/>
                </a:lnTo>
                <a:lnTo>
                  <a:pt x="708478" y="7394"/>
                </a:lnTo>
                <a:lnTo>
                  <a:pt x="659595" y="1872"/>
                </a:lnTo>
                <a:lnTo>
                  <a:pt x="609600" y="0"/>
                </a:lnTo>
                <a:close/>
              </a:path>
            </a:pathLst>
          </a:custGeom>
          <a:solidFill>
            <a:srgbClr val="405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A022A4A8-4B13-1C84-9CB4-8FF292178E6C}"/>
              </a:ext>
            </a:extLst>
          </p:cNvPr>
          <p:cNvSpPr txBox="1"/>
          <p:nvPr/>
        </p:nvSpPr>
        <p:spPr>
          <a:xfrm>
            <a:off x="11127184" y="422860"/>
            <a:ext cx="8781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210" dirty="0">
                <a:solidFill>
                  <a:srgbClr val="FFFFFF"/>
                </a:solidFill>
                <a:latin typeface="Arial"/>
                <a:cs typeface="Arial"/>
              </a:rPr>
              <a:t>Innovate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F7CEC-122E-FFEE-B6DB-52125460D410}"/>
              </a:ext>
            </a:extLst>
          </p:cNvPr>
          <p:cNvSpPr txBox="1"/>
          <p:nvPr/>
        </p:nvSpPr>
        <p:spPr>
          <a:xfrm>
            <a:off x="380999" y="609600"/>
            <a:ext cx="111252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Modeling Virtual Environments and Simulation (MOVES) Institute at NPS developed SWIFTR – a wargame facilitation tool – used by the over 650 players participating in a recent wargame.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NPS developed 5x Cooperative Research and Development Agreements (CRADA)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Leverage existing M&amp;S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Experiment with new M&amp;S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Integration of emerging capabilities (i.e. Robotic Autonomous Systems)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Research pathways to modernize wargaming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Simulation outputs informed SME adjudication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Joint Theater Level Simulation – Global Operations (JTLS-GO) provided simulation data for joint, bilateral forces and logistical consumption across the AOR.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MAST provided maritime engagement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CMD PE provided naval and air engagement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Saronic Technologies assisted in development of </a:t>
            </a:r>
            <a:r>
              <a:rPr lang="en-US" sz="2400" dirty="0" err="1">
                <a:solidFill>
                  <a:schemeClr val="bg1"/>
                </a:solidFill>
              </a:rPr>
              <a:t>sUSV</a:t>
            </a:r>
            <a:r>
              <a:rPr lang="en-US" sz="2400" dirty="0">
                <a:solidFill>
                  <a:schemeClr val="bg1"/>
                </a:solidFill>
              </a:rPr>
              <a:t> modeling characteristics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2DD06-0443-E3A4-78E4-C88D60853812}"/>
              </a:ext>
            </a:extLst>
          </p:cNvPr>
          <p:cNvSpPr txBox="1"/>
          <p:nvPr/>
        </p:nvSpPr>
        <p:spPr>
          <a:xfrm>
            <a:off x="6781800" y="-46097"/>
            <a:ext cx="420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Research &amp;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0367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A70DD-E10E-892A-681D-A3D88A375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7167A6A-E571-DD4F-D020-2692D369925E}"/>
              </a:ext>
            </a:extLst>
          </p:cNvPr>
          <p:cNvSpPr/>
          <p:nvPr/>
        </p:nvSpPr>
        <p:spPr>
          <a:xfrm>
            <a:off x="0" y="435368"/>
            <a:ext cx="12181840" cy="0"/>
          </a:xfrm>
          <a:custGeom>
            <a:avLst/>
            <a:gdLst/>
            <a:ahLst/>
            <a:cxnLst/>
            <a:rect l="l" t="t" r="r" b="b"/>
            <a:pathLst>
              <a:path w="12181840">
                <a:moveTo>
                  <a:pt x="0" y="0"/>
                </a:moveTo>
                <a:lnTo>
                  <a:pt x="12181801" y="0"/>
                </a:lnTo>
              </a:path>
            </a:pathLst>
          </a:custGeom>
          <a:ln w="45720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9D50B60-7652-B4C7-9949-81AB76D30274}"/>
              </a:ext>
            </a:extLst>
          </p:cNvPr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6C0950C-FE89-E1AB-EE34-E63561F5C778}"/>
              </a:ext>
            </a:extLst>
          </p:cNvPr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A4CC3-55F3-3F32-6A8B-90DB0EC7D7D5}"/>
              </a:ext>
            </a:extLst>
          </p:cNvPr>
          <p:cNvSpPr txBox="1"/>
          <p:nvPr/>
        </p:nvSpPr>
        <p:spPr>
          <a:xfrm>
            <a:off x="380999" y="842247"/>
            <a:ext cx="11125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Improve the value of M&amp;S support to wargame outputs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Validate M&amp;S datasets and algorithms to increase trust in outputs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Expand to include environmental and systems effects in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Improve player experiences – enable players to conduct wargames without learning new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Develop bridging methods that leverage existing M&amp;S tool with simplified player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Leverage AI, Language Models and emerging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Improve adjudication techniques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 timely feedback to Commanders and Players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Ingest M&amp;S outputs real-time during gameplay to inform plans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Add fidelity to adjudication outputs by informing SME processes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78FC1-9B0D-8670-0BE1-998620183687}"/>
              </a:ext>
            </a:extLst>
          </p:cNvPr>
          <p:cNvSpPr txBox="1"/>
          <p:nvPr/>
        </p:nvSpPr>
        <p:spPr>
          <a:xfrm>
            <a:off x="6781800" y="-46097"/>
            <a:ext cx="420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Future Focus</a:t>
            </a:r>
          </a:p>
        </p:txBody>
      </p:sp>
    </p:spTree>
    <p:extLst>
      <p:ext uri="{BB962C8B-B14F-4D97-AF65-F5344CB8AC3E}">
        <p14:creationId xmlns:p14="http://schemas.microsoft.com/office/powerpoint/2010/main" val="424936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FC45F-9D99-FCC4-6EA9-77664E38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0CD014-AACE-FBC5-E59F-1D454822B6BD}"/>
              </a:ext>
            </a:extLst>
          </p:cNvPr>
          <p:cNvSpPr/>
          <p:nvPr/>
        </p:nvSpPr>
        <p:spPr>
          <a:xfrm>
            <a:off x="0" y="435368"/>
            <a:ext cx="12181840" cy="0"/>
          </a:xfrm>
          <a:custGeom>
            <a:avLst/>
            <a:gdLst/>
            <a:ahLst/>
            <a:cxnLst/>
            <a:rect l="l" t="t" r="r" b="b"/>
            <a:pathLst>
              <a:path w="12181840">
                <a:moveTo>
                  <a:pt x="0" y="0"/>
                </a:moveTo>
                <a:lnTo>
                  <a:pt x="12181801" y="0"/>
                </a:lnTo>
              </a:path>
            </a:pathLst>
          </a:custGeom>
          <a:ln w="45720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8903F36-1D84-6E28-2A5A-D9C1E7071BD9}"/>
              </a:ext>
            </a:extLst>
          </p:cNvPr>
          <p:cNvSpPr/>
          <p:nvPr/>
        </p:nvSpPr>
        <p:spPr>
          <a:xfrm>
            <a:off x="10210" y="0"/>
            <a:ext cx="8888991" cy="47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BD4C537-A4B9-7048-13B3-0996592657B9}"/>
              </a:ext>
            </a:extLst>
          </p:cNvPr>
          <p:cNvSpPr/>
          <p:nvPr/>
        </p:nvSpPr>
        <p:spPr>
          <a:xfrm>
            <a:off x="0" y="6435191"/>
            <a:ext cx="12056529" cy="42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8127F-8A94-C13A-E507-05555CC8EB43}"/>
              </a:ext>
            </a:extLst>
          </p:cNvPr>
          <p:cNvSpPr txBox="1"/>
          <p:nvPr/>
        </p:nvSpPr>
        <p:spPr>
          <a:xfrm>
            <a:off x="791211" y="3152240"/>
            <a:ext cx="1060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98112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20" ma:contentTypeDescription="Create a new document." ma:contentTypeScope="" ma:versionID="5e4981074f2799ec1ce2b6b321dfe349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581409db1d84475121a86581021381cc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lcf76f155ced4ddcb4097134ff3c332f xmlns="3a80e326-3e28-4f3c-97d9-0297403def2e">
      <Terms xmlns="http://schemas.microsoft.com/office/infopath/2007/PartnerControls"/>
    </lcf76f155ced4ddcb4097134ff3c332f>
    <MigrationWizIdDocumentLibraryPermissions xmlns="3a80e326-3e28-4f3c-97d9-0297403def2e" xsi:nil="true"/>
    <MigrationWizId xmlns="3a80e326-3e28-4f3c-97d9-0297403def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3AE3C-F116-43D4-AE03-DE7033691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0e326-3e28-4f3c-97d9-0297403def2e"/>
    <ds:schemaRef ds:uri="579ac595-23ca-449e-a766-93421715d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4012B-FDCC-4D5A-9542-093777DD5466}">
  <ds:schemaRefs>
    <ds:schemaRef ds:uri="http://schemas.microsoft.com/office/2006/metadata/properties"/>
    <ds:schemaRef ds:uri="http://schemas.microsoft.com/office/infopath/2007/PartnerControls"/>
    <ds:schemaRef ds:uri="3a80e326-3e28-4f3c-97d9-0297403def2e"/>
  </ds:schemaRefs>
</ds:datastoreItem>
</file>

<file path=customXml/itemProps3.xml><?xml version="1.0" encoding="utf-8"?>
<ds:datastoreItem xmlns:ds="http://schemas.openxmlformats.org/officeDocument/2006/customXml" ds:itemID="{09AC0F35-AFB1-4BEF-A0FA-CDAE2A9243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380</Words>
  <Application>Microsoft Office PowerPoint</Application>
  <PresentationFormat>Widescreen</PresentationFormat>
  <Paragraphs>95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Times New Roman</vt:lpstr>
      <vt:lpstr>Office Theme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White, Justin (CDR)</dc:creator>
  <cp:lastModifiedBy>Wendy Young</cp:lastModifiedBy>
  <cp:revision>14</cp:revision>
  <dcterms:created xsi:type="dcterms:W3CDTF">2024-11-14T22:42:53Z</dcterms:created>
  <dcterms:modified xsi:type="dcterms:W3CDTF">2025-04-22T20:06:33Z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2024-09-18T00:00:00Z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2024-11-14T00:00:00Z</vt:filetime>
  </property>
  <property fmtid="{D5CDD505-2E9C-101B-9397-08002B2CF9AE}" pid="5" name="MSIP_Label_acbbd4a6-dc2f-44d9-ad2c-c28d4679873f_Enabled">
    <vt:lpwstr>true</vt:lpwstr>
  </property>
  <property fmtid="{D5CDD505-2E9C-101B-9397-08002B2CF9AE}" pid="6" name="MSIP_Label_acbbd4a6-dc2f-44d9-ad2c-c28d4679873f_SetDate">
    <vt:lpwstr>2024-11-14T22:43:30Z</vt:lpwstr>
  </property>
  <property fmtid="{D5CDD505-2E9C-101B-9397-08002B2CF9AE}" pid="7" name="MSIP_Label_acbbd4a6-dc2f-44d9-ad2c-c28d4679873f_Method">
    <vt:lpwstr>Standard</vt:lpwstr>
  </property>
  <property fmtid="{D5CDD505-2E9C-101B-9397-08002B2CF9AE}" pid="8" name="MSIP_Label_acbbd4a6-dc2f-44d9-ad2c-c28d4679873f_Name">
    <vt:lpwstr>No Label</vt:lpwstr>
  </property>
  <property fmtid="{D5CDD505-2E9C-101B-9397-08002B2CF9AE}" pid="9" name="MSIP_Label_acbbd4a6-dc2f-44d9-ad2c-c28d4679873f_SiteId">
    <vt:lpwstr>6d936231-a517-40ea-9199-f7578963378e</vt:lpwstr>
  </property>
  <property fmtid="{D5CDD505-2E9C-101B-9397-08002B2CF9AE}" pid="10" name="MSIP_Label_acbbd4a6-dc2f-44d9-ad2c-c28d4679873f_ActionId">
    <vt:lpwstr>0b19abb5-23f6-45cf-9e36-4d2a3fe6822a</vt:lpwstr>
  </property>
  <property fmtid="{D5CDD505-2E9C-101B-9397-08002B2CF9AE}" pid="11" name="MSIP_Label_acbbd4a6-dc2f-44d9-ad2c-c28d4679873f_ContentBits">
    <vt:lpwstr>0</vt:lpwstr>
  </property>
  <property fmtid="{D5CDD505-2E9C-101B-9397-08002B2CF9AE}" pid="12" name="ContentTypeId">
    <vt:lpwstr>0x0101009A6FD4A8D28FF242BC21ABC1BB1D4C0F</vt:lpwstr>
  </property>
  <property fmtid="{D5CDD505-2E9C-101B-9397-08002B2CF9AE}" pid="13" name="MediaServiceImageTags">
    <vt:lpwstr/>
  </property>
</Properties>
</file>